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12192000" cy="6858000"/>
  <p:embeddedFontLst>
    <p:embeddedFont>
      <p:font typeface="Arial" panose="020B0604020202020204" pitchFamily="34" charset="0"/>
      <p:regular r:id="rId31"/>
      <p:bold r:id="rId32"/>
      <p:italic r:id="rId33"/>
    </p:embeddedFont>
    <p:embeddedFont>
      <p:font typeface="Arial Black" panose="020B0A04020102020204" pitchFamily="34" charset="0"/>
      <p:regular r:id="rId34"/>
      <p:bold r:id="rId35"/>
    </p:embeddedFont>
    <p:embeddedFont>
      <p:font typeface="Bahnschrift" panose="020B0502040204020203" pitchFamily="34" charset="0"/>
      <p:regular r:id="rId36"/>
      <p:bold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omic Sans MS" panose="030F0702030302020204" pitchFamily="66" charset="0"/>
      <p:regular r:id="rId42"/>
      <p:bold r:id="rId43"/>
      <p:italic r:id="rId44"/>
      <p:boldItalic r:id="rId45"/>
    </p:embeddedFont>
    <p:embeddedFont>
      <p:font typeface="Times New Roman" panose="02020603050405020304" pitchFamily="18" charset="0"/>
      <p:regular r:id="rId46"/>
      <p:italic r:id="rId47"/>
      <p:boldItalic r:id="rId48"/>
    </p:embeddedFont>
    <p:embeddedFont>
      <p:font typeface="Wingdings" panose="05000000000000000000" pitchFamily="2" charset="2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7" d="100"/>
          <a:sy n="57" d="100"/>
        </p:scale>
        <p:origin x="992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1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1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1" i="1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55694" y="2520442"/>
            <a:ext cx="3880611" cy="1488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1" i="1">
                <a:solidFill>
                  <a:srgbClr val="FFFF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2346" y="4158208"/>
            <a:ext cx="3792854" cy="827791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000" i="1" dirty="0">
                <a:latin typeface="Times New Roman"/>
                <a:cs typeface="Times New Roman"/>
              </a:rPr>
              <a:t>Disusun</a:t>
            </a:r>
            <a:r>
              <a:rPr sz="2000" i="1" spc="-4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Oleh:</a:t>
            </a: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lang="en-US" sz="2000" i="1" dirty="0">
                <a:latin typeface="Times New Roman"/>
                <a:cs typeface="Times New Roman"/>
              </a:rPr>
              <a:t>Tim RPLL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19296" y="418845"/>
            <a:ext cx="1938020" cy="440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</a:pPr>
            <a:r>
              <a:rPr sz="1200" spc="-5" dirty="0">
                <a:solidFill>
                  <a:srgbClr val="C55A11"/>
                </a:solidFill>
                <a:latin typeface="Arial Black"/>
                <a:cs typeface="Arial Black"/>
              </a:rPr>
              <a:t>PROGRAM STUDI  TEKNIK</a:t>
            </a:r>
            <a:r>
              <a:rPr sz="1200" spc="-85" dirty="0">
                <a:solidFill>
                  <a:srgbClr val="C55A11"/>
                </a:solidFill>
                <a:latin typeface="Arial Black"/>
                <a:cs typeface="Arial Black"/>
              </a:rPr>
              <a:t> </a:t>
            </a:r>
            <a:r>
              <a:rPr sz="1200" spc="-10" dirty="0">
                <a:solidFill>
                  <a:srgbClr val="C55A11"/>
                </a:solidFill>
                <a:latin typeface="Arial Black"/>
                <a:cs typeface="Arial Black"/>
              </a:rPr>
              <a:t>INFORMATIKA</a:t>
            </a:r>
            <a:endParaRPr sz="12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2346" y="1610309"/>
            <a:ext cx="11346180" cy="2115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0" b="1" spc="-10" dirty="0">
                <a:latin typeface="Comic Sans MS"/>
                <a:cs typeface="Comic Sans MS"/>
              </a:rPr>
              <a:t>Rekayasa </a:t>
            </a:r>
            <a:r>
              <a:rPr sz="5500" b="1" spc="-5" dirty="0">
                <a:latin typeface="Comic Sans MS"/>
                <a:cs typeface="Comic Sans MS"/>
              </a:rPr>
              <a:t>Perangkat Lunak</a:t>
            </a:r>
            <a:r>
              <a:rPr sz="5500" b="1" spc="20" dirty="0">
                <a:latin typeface="Comic Sans MS"/>
                <a:cs typeface="Comic Sans MS"/>
              </a:rPr>
              <a:t> </a:t>
            </a:r>
            <a:r>
              <a:rPr sz="5500" b="1" spc="-5" dirty="0">
                <a:latin typeface="Comic Sans MS"/>
                <a:cs typeface="Comic Sans MS"/>
              </a:rPr>
              <a:t>Lanjut</a:t>
            </a:r>
            <a:endParaRPr sz="55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5540"/>
              </a:spcBef>
            </a:pPr>
            <a:r>
              <a:rPr sz="3600" b="1" i="1" spc="-5" dirty="0">
                <a:latin typeface="Times New Roman"/>
                <a:cs typeface="Times New Roman"/>
              </a:rPr>
              <a:t>Overview: </a:t>
            </a:r>
            <a:r>
              <a:rPr sz="3600" b="1" i="1" dirty="0">
                <a:latin typeface="Times New Roman"/>
                <a:cs typeface="Times New Roman"/>
              </a:rPr>
              <a:t>Perancangan</a:t>
            </a:r>
            <a:r>
              <a:rPr sz="3600" b="1" i="1" spc="-5" dirty="0">
                <a:latin typeface="Times New Roman"/>
                <a:cs typeface="Times New Roman"/>
              </a:rPr>
              <a:t> </a:t>
            </a:r>
            <a:r>
              <a:rPr sz="3600" b="1" i="1" spc="-35" dirty="0">
                <a:latin typeface="Times New Roman"/>
                <a:cs typeface="Times New Roman"/>
              </a:rPr>
              <a:t>Terstruktur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59088" y="671321"/>
            <a:ext cx="2583180" cy="42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7675">
              <a:lnSpc>
                <a:spcPts val="1330"/>
              </a:lnSpc>
              <a:spcBef>
                <a:spcPts val="100"/>
              </a:spcBef>
            </a:pPr>
            <a:r>
              <a:rPr sz="1200" i="1" spc="-45" dirty="0">
                <a:latin typeface="Calibri"/>
                <a:cs typeface="Calibri"/>
              </a:rPr>
              <a:t>MATA</a:t>
            </a:r>
            <a:r>
              <a:rPr sz="1200" i="1" spc="-110" dirty="0">
                <a:latin typeface="Calibri"/>
                <a:cs typeface="Calibri"/>
              </a:rPr>
              <a:t> </a:t>
            </a:r>
            <a:r>
              <a:rPr sz="1200" i="1" spc="-5" dirty="0">
                <a:latin typeface="Calibri"/>
                <a:cs typeface="Calibri"/>
              </a:rPr>
              <a:t>KULIAH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810"/>
              </a:lnSpc>
            </a:pPr>
            <a:r>
              <a:rPr sz="1600" b="1" i="1" spc="-40" dirty="0">
                <a:solidFill>
                  <a:srgbClr val="2D75B6"/>
                </a:solidFill>
                <a:latin typeface="Calibri"/>
                <a:cs typeface="Calibri"/>
              </a:rPr>
              <a:t>REKAYASA </a:t>
            </a:r>
            <a:r>
              <a:rPr sz="1600" b="1" i="1" spc="-20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600" b="1" i="1" spc="10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600" b="1" i="1" spc="-2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06056" y="2980944"/>
            <a:ext cx="4539996" cy="30266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4250690" cy="585470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0"/>
              </a:spcBef>
            </a:pP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Transform</a:t>
            </a:r>
            <a:r>
              <a:rPr sz="3600" b="1" spc="-45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Mapping</a:t>
            </a:r>
            <a:endParaRPr sz="3600">
              <a:latin typeface="Bahnschrift"/>
              <a:cs typeface="Bahnschrif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15994" y="1926812"/>
            <a:ext cx="5593715" cy="1490345"/>
            <a:chOff x="2515994" y="1926812"/>
            <a:chExt cx="5593715" cy="1490345"/>
          </a:xfrm>
        </p:grpSpPr>
        <p:sp>
          <p:nvSpPr>
            <p:cNvPr id="6" name="object 6"/>
            <p:cNvSpPr/>
            <p:nvPr/>
          </p:nvSpPr>
          <p:spPr>
            <a:xfrm>
              <a:off x="2919776" y="2267072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4">
                  <a:moveTo>
                    <a:pt x="179980" y="0"/>
                  </a:moveTo>
                  <a:lnTo>
                    <a:pt x="136926" y="5528"/>
                  </a:lnTo>
                  <a:lnTo>
                    <a:pt x="98348" y="21179"/>
                  </a:lnTo>
                  <a:lnTo>
                    <a:pt x="65029" y="45547"/>
                  </a:lnTo>
                  <a:lnTo>
                    <a:pt x="37753" y="77231"/>
                  </a:lnTo>
                  <a:lnTo>
                    <a:pt x="17300" y="114825"/>
                  </a:lnTo>
                  <a:lnTo>
                    <a:pt x="4455" y="156927"/>
                  </a:lnTo>
                  <a:lnTo>
                    <a:pt x="0" y="202134"/>
                  </a:lnTo>
                  <a:lnTo>
                    <a:pt x="4455" y="252405"/>
                  </a:lnTo>
                  <a:lnTo>
                    <a:pt x="17300" y="298179"/>
                  </a:lnTo>
                  <a:lnTo>
                    <a:pt x="37753" y="338274"/>
                  </a:lnTo>
                  <a:lnTo>
                    <a:pt x="65029" y="371513"/>
                  </a:lnTo>
                  <a:lnTo>
                    <a:pt x="98348" y="396715"/>
                  </a:lnTo>
                  <a:lnTo>
                    <a:pt x="136926" y="412701"/>
                  </a:lnTo>
                  <a:lnTo>
                    <a:pt x="179980" y="418292"/>
                  </a:lnTo>
                  <a:lnTo>
                    <a:pt x="223861" y="412701"/>
                  </a:lnTo>
                  <a:lnTo>
                    <a:pt x="264569" y="396715"/>
                  </a:lnTo>
                  <a:lnTo>
                    <a:pt x="300800" y="371513"/>
                  </a:lnTo>
                  <a:lnTo>
                    <a:pt x="331251" y="338274"/>
                  </a:lnTo>
                  <a:lnTo>
                    <a:pt x="354616" y="298179"/>
                  </a:lnTo>
                  <a:lnTo>
                    <a:pt x="369591" y="252405"/>
                  </a:lnTo>
                  <a:lnTo>
                    <a:pt x="374873" y="202134"/>
                  </a:lnTo>
                  <a:lnTo>
                    <a:pt x="369591" y="156927"/>
                  </a:lnTo>
                  <a:lnTo>
                    <a:pt x="354616" y="114825"/>
                  </a:lnTo>
                  <a:lnTo>
                    <a:pt x="331251" y="77231"/>
                  </a:lnTo>
                  <a:lnTo>
                    <a:pt x="300800" y="45547"/>
                  </a:lnTo>
                  <a:lnTo>
                    <a:pt x="264569" y="21179"/>
                  </a:lnTo>
                  <a:lnTo>
                    <a:pt x="223861" y="5528"/>
                  </a:lnTo>
                  <a:lnTo>
                    <a:pt x="1799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55856" y="2253318"/>
              <a:ext cx="254000" cy="440690"/>
            </a:xfrm>
            <a:custGeom>
              <a:avLst/>
              <a:gdLst/>
              <a:ahLst/>
              <a:cxnLst/>
              <a:rect l="l" t="t" r="r" b="b"/>
              <a:pathLst>
                <a:path w="254000" h="440689">
                  <a:moveTo>
                    <a:pt x="87364" y="440523"/>
                  </a:moveTo>
                  <a:lnTo>
                    <a:pt x="127299" y="426640"/>
                  </a:lnTo>
                  <a:lnTo>
                    <a:pt x="163007" y="404849"/>
                  </a:lnTo>
                  <a:lnTo>
                    <a:pt x="193790" y="376254"/>
                  </a:lnTo>
                  <a:lnTo>
                    <a:pt x="218948" y="341957"/>
                  </a:lnTo>
                  <a:lnTo>
                    <a:pt x="237784" y="303062"/>
                  </a:lnTo>
                  <a:lnTo>
                    <a:pt x="249597" y="260671"/>
                  </a:lnTo>
                  <a:lnTo>
                    <a:pt x="253690" y="215888"/>
                  </a:lnTo>
                  <a:lnTo>
                    <a:pt x="248366" y="165716"/>
                  </a:lnTo>
                  <a:lnTo>
                    <a:pt x="233088" y="120014"/>
                  </a:lnTo>
                  <a:lnTo>
                    <a:pt x="208900" y="79967"/>
                  </a:lnTo>
                  <a:lnTo>
                    <a:pt x="176844" y="46757"/>
                  </a:lnTo>
                  <a:lnTo>
                    <a:pt x="137963" y="21570"/>
                  </a:lnTo>
                  <a:lnTo>
                    <a:pt x="93301" y="5590"/>
                  </a:lnTo>
                  <a:lnTo>
                    <a:pt x="43900" y="0"/>
                  </a:lnTo>
                  <a:lnTo>
                    <a:pt x="0" y="5590"/>
                  </a:lnTo>
                </a:path>
              </a:pathLst>
            </a:custGeom>
            <a:ln w="588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34721" y="2374949"/>
              <a:ext cx="255270" cy="121920"/>
            </a:xfrm>
            <a:custGeom>
              <a:avLst/>
              <a:gdLst/>
              <a:ahLst/>
              <a:cxnLst/>
              <a:rect l="l" t="t" r="r" b="b"/>
              <a:pathLst>
                <a:path w="255269" h="121919">
                  <a:moveTo>
                    <a:pt x="0" y="0"/>
                  </a:moveTo>
                  <a:lnTo>
                    <a:pt x="0" y="121361"/>
                  </a:lnTo>
                  <a:lnTo>
                    <a:pt x="254886" y="807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29646" y="2428887"/>
              <a:ext cx="105410" cy="13970"/>
            </a:xfrm>
            <a:custGeom>
              <a:avLst/>
              <a:gdLst/>
              <a:ahLst/>
              <a:cxnLst/>
              <a:rect l="l" t="t" r="r" b="b"/>
              <a:pathLst>
                <a:path w="105410" h="13969">
                  <a:moveTo>
                    <a:pt x="0" y="0"/>
                  </a:moveTo>
                  <a:lnTo>
                    <a:pt x="105074" y="13484"/>
                  </a:lnTo>
                </a:path>
              </a:pathLst>
            </a:custGeom>
            <a:ln w="272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54536" y="2064533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4">
                  <a:moveTo>
                    <a:pt x="180085" y="0"/>
                  </a:moveTo>
                  <a:lnTo>
                    <a:pt x="137142" y="5551"/>
                  </a:lnTo>
                  <a:lnTo>
                    <a:pt x="98595" y="21259"/>
                  </a:lnTo>
                  <a:lnTo>
                    <a:pt x="65250" y="45706"/>
                  </a:lnTo>
                  <a:lnTo>
                    <a:pt x="37912" y="77476"/>
                  </a:lnTo>
                  <a:lnTo>
                    <a:pt x="17387" y="115149"/>
                  </a:lnTo>
                  <a:lnTo>
                    <a:pt x="4481" y="157309"/>
                  </a:lnTo>
                  <a:lnTo>
                    <a:pt x="0" y="202538"/>
                  </a:lnTo>
                  <a:lnTo>
                    <a:pt x="4481" y="252710"/>
                  </a:lnTo>
                  <a:lnTo>
                    <a:pt x="17387" y="298412"/>
                  </a:lnTo>
                  <a:lnTo>
                    <a:pt x="37912" y="338460"/>
                  </a:lnTo>
                  <a:lnTo>
                    <a:pt x="65250" y="371669"/>
                  </a:lnTo>
                  <a:lnTo>
                    <a:pt x="98595" y="396856"/>
                  </a:lnTo>
                  <a:lnTo>
                    <a:pt x="137142" y="412837"/>
                  </a:lnTo>
                  <a:lnTo>
                    <a:pt x="180085" y="418427"/>
                  </a:lnTo>
                  <a:lnTo>
                    <a:pt x="223958" y="412837"/>
                  </a:lnTo>
                  <a:lnTo>
                    <a:pt x="264700" y="396856"/>
                  </a:lnTo>
                  <a:lnTo>
                    <a:pt x="300991" y="371669"/>
                  </a:lnTo>
                  <a:lnTo>
                    <a:pt x="331513" y="338460"/>
                  </a:lnTo>
                  <a:lnTo>
                    <a:pt x="354947" y="298412"/>
                  </a:lnTo>
                  <a:lnTo>
                    <a:pt x="369975" y="252710"/>
                  </a:lnTo>
                  <a:lnTo>
                    <a:pt x="375277" y="202538"/>
                  </a:lnTo>
                  <a:lnTo>
                    <a:pt x="369975" y="157309"/>
                  </a:lnTo>
                  <a:lnTo>
                    <a:pt x="354947" y="115149"/>
                  </a:lnTo>
                  <a:lnTo>
                    <a:pt x="331513" y="77476"/>
                  </a:lnTo>
                  <a:lnTo>
                    <a:pt x="300991" y="45706"/>
                  </a:lnTo>
                  <a:lnTo>
                    <a:pt x="264700" y="21259"/>
                  </a:lnTo>
                  <a:lnTo>
                    <a:pt x="223958" y="5551"/>
                  </a:lnTo>
                  <a:lnTo>
                    <a:pt x="1800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90859" y="2051184"/>
              <a:ext cx="254000" cy="440690"/>
            </a:xfrm>
            <a:custGeom>
              <a:avLst/>
              <a:gdLst/>
              <a:ahLst/>
              <a:cxnLst/>
              <a:rect l="l" t="t" r="r" b="b"/>
              <a:pathLst>
                <a:path w="254000" h="440689">
                  <a:moveTo>
                    <a:pt x="87233" y="440254"/>
                  </a:moveTo>
                  <a:lnTo>
                    <a:pt x="127205" y="426374"/>
                  </a:lnTo>
                  <a:lnTo>
                    <a:pt x="162970" y="404594"/>
                  </a:lnTo>
                  <a:lnTo>
                    <a:pt x="193821" y="376018"/>
                  </a:lnTo>
                  <a:lnTo>
                    <a:pt x="219048" y="341753"/>
                  </a:lnTo>
                  <a:lnTo>
                    <a:pt x="237945" y="302906"/>
                  </a:lnTo>
                  <a:lnTo>
                    <a:pt x="249802" y="260582"/>
                  </a:lnTo>
                  <a:lnTo>
                    <a:pt x="253912" y="215888"/>
                  </a:lnTo>
                  <a:lnTo>
                    <a:pt x="248566" y="165631"/>
                  </a:lnTo>
                  <a:lnTo>
                    <a:pt x="233233" y="119897"/>
                  </a:lnTo>
                  <a:lnTo>
                    <a:pt x="208970" y="79854"/>
                  </a:lnTo>
                  <a:lnTo>
                    <a:pt x="176835" y="46672"/>
                  </a:lnTo>
                  <a:lnTo>
                    <a:pt x="137884" y="21523"/>
                  </a:lnTo>
                  <a:lnTo>
                    <a:pt x="93174" y="5575"/>
                  </a:lnTo>
                  <a:lnTo>
                    <a:pt x="43762" y="0"/>
                  </a:lnTo>
                  <a:lnTo>
                    <a:pt x="0" y="5575"/>
                  </a:lnTo>
                </a:path>
              </a:pathLst>
            </a:custGeom>
            <a:ln w="588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69541" y="2334360"/>
              <a:ext cx="255270" cy="121920"/>
            </a:xfrm>
            <a:custGeom>
              <a:avLst/>
              <a:gdLst/>
              <a:ahLst/>
              <a:cxnLst/>
              <a:rect l="l" t="t" r="r" b="b"/>
              <a:pathLst>
                <a:path w="255270" h="121919">
                  <a:moveTo>
                    <a:pt x="255230" y="0"/>
                  </a:moveTo>
                  <a:lnTo>
                    <a:pt x="0" y="13484"/>
                  </a:lnTo>
                  <a:lnTo>
                    <a:pt x="15271" y="67423"/>
                  </a:lnTo>
                  <a:lnTo>
                    <a:pt x="45096" y="121361"/>
                  </a:lnTo>
                  <a:lnTo>
                    <a:pt x="25523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09547" y="2401783"/>
              <a:ext cx="75565" cy="27305"/>
            </a:xfrm>
            <a:custGeom>
              <a:avLst/>
              <a:gdLst/>
              <a:ahLst/>
              <a:cxnLst/>
              <a:rect l="l" t="t" r="r" b="b"/>
              <a:pathLst>
                <a:path w="75564" h="27305">
                  <a:moveTo>
                    <a:pt x="0" y="27104"/>
                  </a:moveTo>
                  <a:lnTo>
                    <a:pt x="75264" y="0"/>
                  </a:lnTo>
                </a:path>
              </a:pathLst>
            </a:custGeom>
            <a:ln w="275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54536" y="2793242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4">
                  <a:moveTo>
                    <a:pt x="180085" y="0"/>
                  </a:moveTo>
                  <a:lnTo>
                    <a:pt x="137142" y="5535"/>
                  </a:lnTo>
                  <a:lnTo>
                    <a:pt x="98595" y="21202"/>
                  </a:lnTo>
                  <a:lnTo>
                    <a:pt x="65250" y="45590"/>
                  </a:lnTo>
                  <a:lnTo>
                    <a:pt x="37912" y="77287"/>
                  </a:lnTo>
                  <a:lnTo>
                    <a:pt x="17387" y="114884"/>
                  </a:lnTo>
                  <a:lnTo>
                    <a:pt x="4481" y="156970"/>
                  </a:lnTo>
                  <a:lnTo>
                    <a:pt x="0" y="202134"/>
                  </a:lnTo>
                  <a:lnTo>
                    <a:pt x="4481" y="252433"/>
                  </a:lnTo>
                  <a:lnTo>
                    <a:pt x="17387" y="298184"/>
                  </a:lnTo>
                  <a:lnTo>
                    <a:pt x="37912" y="338225"/>
                  </a:lnTo>
                  <a:lnTo>
                    <a:pt x="65250" y="371392"/>
                  </a:lnTo>
                  <a:lnTo>
                    <a:pt x="98595" y="396522"/>
                  </a:lnTo>
                  <a:lnTo>
                    <a:pt x="137142" y="412453"/>
                  </a:lnTo>
                  <a:lnTo>
                    <a:pt x="180085" y="418022"/>
                  </a:lnTo>
                  <a:lnTo>
                    <a:pt x="223958" y="412453"/>
                  </a:lnTo>
                  <a:lnTo>
                    <a:pt x="264700" y="396522"/>
                  </a:lnTo>
                  <a:lnTo>
                    <a:pt x="300991" y="371392"/>
                  </a:lnTo>
                  <a:lnTo>
                    <a:pt x="331513" y="338225"/>
                  </a:lnTo>
                  <a:lnTo>
                    <a:pt x="354947" y="298184"/>
                  </a:lnTo>
                  <a:lnTo>
                    <a:pt x="369975" y="252433"/>
                  </a:lnTo>
                  <a:lnTo>
                    <a:pt x="375277" y="202134"/>
                  </a:lnTo>
                  <a:lnTo>
                    <a:pt x="369975" y="156970"/>
                  </a:lnTo>
                  <a:lnTo>
                    <a:pt x="354947" y="114884"/>
                  </a:lnTo>
                  <a:lnTo>
                    <a:pt x="331513" y="77287"/>
                  </a:lnTo>
                  <a:lnTo>
                    <a:pt x="300991" y="45590"/>
                  </a:lnTo>
                  <a:lnTo>
                    <a:pt x="264700" y="21202"/>
                  </a:lnTo>
                  <a:lnTo>
                    <a:pt x="223958" y="5535"/>
                  </a:lnTo>
                  <a:lnTo>
                    <a:pt x="1800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34621" y="2779622"/>
              <a:ext cx="210185" cy="445770"/>
            </a:xfrm>
            <a:custGeom>
              <a:avLst/>
              <a:gdLst/>
              <a:ahLst/>
              <a:cxnLst/>
              <a:rect l="l" t="t" r="r" b="b"/>
              <a:pathLst>
                <a:path w="210185" h="445769">
                  <a:moveTo>
                    <a:pt x="0" y="445396"/>
                  </a:moveTo>
                  <a:lnTo>
                    <a:pt x="43470" y="440523"/>
                  </a:lnTo>
                  <a:lnTo>
                    <a:pt x="83442" y="426638"/>
                  </a:lnTo>
                  <a:lnTo>
                    <a:pt x="119208" y="404842"/>
                  </a:lnTo>
                  <a:lnTo>
                    <a:pt x="150058" y="376237"/>
                  </a:lnTo>
                  <a:lnTo>
                    <a:pt x="175286" y="341924"/>
                  </a:lnTo>
                  <a:lnTo>
                    <a:pt x="194182" y="303005"/>
                  </a:lnTo>
                  <a:lnTo>
                    <a:pt x="206039" y="260581"/>
                  </a:lnTo>
                  <a:lnTo>
                    <a:pt x="210149" y="215753"/>
                  </a:lnTo>
                  <a:lnTo>
                    <a:pt x="204803" y="165589"/>
                  </a:lnTo>
                  <a:lnTo>
                    <a:pt x="189470" y="119906"/>
                  </a:lnTo>
                  <a:lnTo>
                    <a:pt x="165208" y="79885"/>
                  </a:lnTo>
                  <a:lnTo>
                    <a:pt x="133072" y="46704"/>
                  </a:lnTo>
                  <a:lnTo>
                    <a:pt x="94121" y="21543"/>
                  </a:lnTo>
                  <a:lnTo>
                    <a:pt x="49411" y="5582"/>
                  </a:lnTo>
                  <a:lnTo>
                    <a:pt x="0" y="0"/>
                  </a:lnTo>
                </a:path>
              </a:pathLst>
            </a:custGeom>
            <a:ln w="592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59643" y="2712199"/>
              <a:ext cx="240665" cy="175895"/>
            </a:xfrm>
            <a:custGeom>
              <a:avLst/>
              <a:gdLst/>
              <a:ahLst/>
              <a:cxnLst/>
              <a:rect l="l" t="t" r="r" b="b"/>
              <a:pathLst>
                <a:path w="240664" h="175894">
                  <a:moveTo>
                    <a:pt x="74935" y="0"/>
                  </a:moveTo>
                  <a:lnTo>
                    <a:pt x="29914" y="40588"/>
                  </a:lnTo>
                  <a:lnTo>
                    <a:pt x="0" y="81042"/>
                  </a:lnTo>
                  <a:lnTo>
                    <a:pt x="240063" y="175299"/>
                  </a:lnTo>
                  <a:lnTo>
                    <a:pt x="749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79737" y="2590838"/>
              <a:ext cx="210185" cy="162560"/>
            </a:xfrm>
            <a:custGeom>
              <a:avLst/>
              <a:gdLst/>
              <a:ahLst/>
              <a:cxnLst/>
              <a:rect l="l" t="t" r="r" b="b"/>
              <a:pathLst>
                <a:path w="210185" h="162560">
                  <a:moveTo>
                    <a:pt x="0" y="0"/>
                  </a:moveTo>
                  <a:lnTo>
                    <a:pt x="209820" y="161950"/>
                  </a:lnTo>
                </a:path>
              </a:pathLst>
            </a:custGeom>
            <a:ln w="283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04642" y="2361195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4">
                  <a:moveTo>
                    <a:pt x="180085" y="0"/>
                  </a:moveTo>
                  <a:lnTo>
                    <a:pt x="137001" y="5551"/>
                  </a:lnTo>
                  <a:lnTo>
                    <a:pt x="98399" y="21259"/>
                  </a:lnTo>
                  <a:lnTo>
                    <a:pt x="65061" y="45706"/>
                  </a:lnTo>
                  <a:lnTo>
                    <a:pt x="37770" y="77476"/>
                  </a:lnTo>
                  <a:lnTo>
                    <a:pt x="17308" y="115149"/>
                  </a:lnTo>
                  <a:lnTo>
                    <a:pt x="4457" y="157309"/>
                  </a:lnTo>
                  <a:lnTo>
                    <a:pt x="0" y="202538"/>
                  </a:lnTo>
                  <a:lnTo>
                    <a:pt x="4457" y="252795"/>
                  </a:lnTo>
                  <a:lnTo>
                    <a:pt x="17308" y="298530"/>
                  </a:lnTo>
                  <a:lnTo>
                    <a:pt x="37770" y="338573"/>
                  </a:lnTo>
                  <a:lnTo>
                    <a:pt x="65061" y="371754"/>
                  </a:lnTo>
                  <a:lnTo>
                    <a:pt x="98399" y="396903"/>
                  </a:lnTo>
                  <a:lnTo>
                    <a:pt x="137001" y="412851"/>
                  </a:lnTo>
                  <a:lnTo>
                    <a:pt x="180085" y="418427"/>
                  </a:lnTo>
                  <a:lnTo>
                    <a:pt x="223942" y="412851"/>
                  </a:lnTo>
                  <a:lnTo>
                    <a:pt x="264641" y="396903"/>
                  </a:lnTo>
                  <a:lnTo>
                    <a:pt x="300874" y="371754"/>
                  </a:lnTo>
                  <a:lnTo>
                    <a:pt x="331332" y="338573"/>
                  </a:lnTo>
                  <a:lnTo>
                    <a:pt x="354707" y="298530"/>
                  </a:lnTo>
                  <a:lnTo>
                    <a:pt x="369692" y="252795"/>
                  </a:lnTo>
                  <a:lnTo>
                    <a:pt x="374978" y="202538"/>
                  </a:lnTo>
                  <a:lnTo>
                    <a:pt x="369692" y="157309"/>
                  </a:lnTo>
                  <a:lnTo>
                    <a:pt x="354707" y="115149"/>
                  </a:lnTo>
                  <a:lnTo>
                    <a:pt x="331332" y="77476"/>
                  </a:lnTo>
                  <a:lnTo>
                    <a:pt x="300874" y="45706"/>
                  </a:lnTo>
                  <a:lnTo>
                    <a:pt x="264641" y="21259"/>
                  </a:lnTo>
                  <a:lnTo>
                    <a:pt x="223942" y="5551"/>
                  </a:lnTo>
                  <a:lnTo>
                    <a:pt x="1800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84727" y="2347845"/>
              <a:ext cx="210185" cy="445770"/>
            </a:xfrm>
            <a:custGeom>
              <a:avLst/>
              <a:gdLst/>
              <a:ahLst/>
              <a:cxnLst/>
              <a:rect l="l" t="t" r="r" b="b"/>
              <a:pathLst>
                <a:path w="210185" h="445769">
                  <a:moveTo>
                    <a:pt x="0" y="445396"/>
                  </a:moveTo>
                  <a:lnTo>
                    <a:pt x="43470" y="440523"/>
                  </a:lnTo>
                  <a:lnTo>
                    <a:pt x="83442" y="426640"/>
                  </a:lnTo>
                  <a:lnTo>
                    <a:pt x="119208" y="404849"/>
                  </a:lnTo>
                  <a:lnTo>
                    <a:pt x="150058" y="376254"/>
                  </a:lnTo>
                  <a:lnTo>
                    <a:pt x="175286" y="341957"/>
                  </a:lnTo>
                  <a:lnTo>
                    <a:pt x="194182" y="303062"/>
                  </a:lnTo>
                  <a:lnTo>
                    <a:pt x="206039" y="260671"/>
                  </a:lnTo>
                  <a:lnTo>
                    <a:pt x="210149" y="215888"/>
                  </a:lnTo>
                  <a:lnTo>
                    <a:pt x="204803" y="165716"/>
                  </a:lnTo>
                  <a:lnTo>
                    <a:pt x="189470" y="120014"/>
                  </a:lnTo>
                  <a:lnTo>
                    <a:pt x="165208" y="79967"/>
                  </a:lnTo>
                  <a:lnTo>
                    <a:pt x="133072" y="46757"/>
                  </a:lnTo>
                  <a:lnTo>
                    <a:pt x="94121" y="21570"/>
                  </a:lnTo>
                  <a:lnTo>
                    <a:pt x="49411" y="5590"/>
                  </a:lnTo>
                  <a:lnTo>
                    <a:pt x="0" y="0"/>
                  </a:lnTo>
                </a:path>
              </a:pathLst>
            </a:custGeom>
            <a:ln w="592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49771" y="2334360"/>
              <a:ext cx="255270" cy="162560"/>
            </a:xfrm>
            <a:custGeom>
              <a:avLst/>
              <a:gdLst/>
              <a:ahLst/>
              <a:cxnLst/>
              <a:rect l="l" t="t" r="r" b="b"/>
              <a:pathLst>
                <a:path w="255270" h="162560">
                  <a:moveTo>
                    <a:pt x="59978" y="0"/>
                  </a:moveTo>
                  <a:lnTo>
                    <a:pt x="0" y="108011"/>
                  </a:lnTo>
                  <a:lnTo>
                    <a:pt x="254871" y="161950"/>
                  </a:lnTo>
                  <a:lnTo>
                    <a:pt x="599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044771" y="2334360"/>
              <a:ext cx="135255" cy="54610"/>
            </a:xfrm>
            <a:custGeom>
              <a:avLst/>
              <a:gdLst/>
              <a:ahLst/>
              <a:cxnLst/>
              <a:rect l="l" t="t" r="r" b="b"/>
              <a:pathLst>
                <a:path w="135254" h="54610">
                  <a:moveTo>
                    <a:pt x="0" y="0"/>
                  </a:moveTo>
                  <a:lnTo>
                    <a:pt x="134914" y="54073"/>
                  </a:lnTo>
                </a:path>
              </a:pathLst>
            </a:custGeom>
            <a:ln w="276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164728" y="2725549"/>
              <a:ext cx="240029" cy="189230"/>
            </a:xfrm>
            <a:custGeom>
              <a:avLst/>
              <a:gdLst/>
              <a:ahLst/>
              <a:cxnLst/>
              <a:rect l="l" t="t" r="r" b="b"/>
              <a:pathLst>
                <a:path w="240029" h="189230">
                  <a:moveTo>
                    <a:pt x="239914" y="0"/>
                  </a:moveTo>
                  <a:lnTo>
                    <a:pt x="0" y="94527"/>
                  </a:lnTo>
                  <a:lnTo>
                    <a:pt x="29764" y="135115"/>
                  </a:lnTo>
                  <a:lnTo>
                    <a:pt x="74935" y="189054"/>
                  </a:lnTo>
                  <a:lnTo>
                    <a:pt x="23991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44771" y="2860665"/>
              <a:ext cx="149860" cy="94615"/>
            </a:xfrm>
            <a:custGeom>
              <a:avLst/>
              <a:gdLst/>
              <a:ahLst/>
              <a:cxnLst/>
              <a:rect l="l" t="t" r="r" b="b"/>
              <a:pathLst>
                <a:path w="149860" h="94614">
                  <a:moveTo>
                    <a:pt x="0" y="94527"/>
                  </a:moveTo>
                  <a:lnTo>
                    <a:pt x="149722" y="0"/>
                  </a:lnTo>
                </a:path>
              </a:pathLst>
            </a:custGeom>
            <a:ln w="280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09727" y="2267072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4">
                  <a:moveTo>
                    <a:pt x="179935" y="0"/>
                  </a:moveTo>
                  <a:lnTo>
                    <a:pt x="136907" y="5528"/>
                  </a:lnTo>
                  <a:lnTo>
                    <a:pt x="98345" y="21179"/>
                  </a:lnTo>
                  <a:lnTo>
                    <a:pt x="65033" y="45547"/>
                  </a:lnTo>
                  <a:lnTo>
                    <a:pt x="37758" y="77231"/>
                  </a:lnTo>
                  <a:lnTo>
                    <a:pt x="17305" y="114825"/>
                  </a:lnTo>
                  <a:lnTo>
                    <a:pt x="4457" y="156927"/>
                  </a:lnTo>
                  <a:lnTo>
                    <a:pt x="0" y="202134"/>
                  </a:lnTo>
                  <a:lnTo>
                    <a:pt x="4457" y="252405"/>
                  </a:lnTo>
                  <a:lnTo>
                    <a:pt x="17305" y="298179"/>
                  </a:lnTo>
                  <a:lnTo>
                    <a:pt x="37758" y="338274"/>
                  </a:lnTo>
                  <a:lnTo>
                    <a:pt x="65033" y="371513"/>
                  </a:lnTo>
                  <a:lnTo>
                    <a:pt x="98345" y="396715"/>
                  </a:lnTo>
                  <a:lnTo>
                    <a:pt x="136907" y="412701"/>
                  </a:lnTo>
                  <a:lnTo>
                    <a:pt x="179935" y="418292"/>
                  </a:lnTo>
                  <a:lnTo>
                    <a:pt x="223839" y="412701"/>
                  </a:lnTo>
                  <a:lnTo>
                    <a:pt x="264557" y="396715"/>
                  </a:lnTo>
                  <a:lnTo>
                    <a:pt x="300787" y="371513"/>
                  </a:lnTo>
                  <a:lnTo>
                    <a:pt x="331229" y="338274"/>
                  </a:lnTo>
                  <a:lnTo>
                    <a:pt x="354584" y="298179"/>
                  </a:lnTo>
                  <a:lnTo>
                    <a:pt x="369550" y="252405"/>
                  </a:lnTo>
                  <a:lnTo>
                    <a:pt x="374828" y="202134"/>
                  </a:lnTo>
                  <a:lnTo>
                    <a:pt x="369550" y="156927"/>
                  </a:lnTo>
                  <a:lnTo>
                    <a:pt x="354584" y="114825"/>
                  </a:lnTo>
                  <a:lnTo>
                    <a:pt x="331229" y="77231"/>
                  </a:lnTo>
                  <a:lnTo>
                    <a:pt x="300787" y="45547"/>
                  </a:lnTo>
                  <a:lnTo>
                    <a:pt x="264557" y="21179"/>
                  </a:lnTo>
                  <a:lnTo>
                    <a:pt x="223839" y="5528"/>
                  </a:lnTo>
                  <a:lnTo>
                    <a:pt x="1799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289663" y="2253318"/>
              <a:ext cx="210185" cy="445770"/>
            </a:xfrm>
            <a:custGeom>
              <a:avLst/>
              <a:gdLst/>
              <a:ahLst/>
              <a:cxnLst/>
              <a:rect l="l" t="t" r="r" b="b"/>
              <a:pathLst>
                <a:path w="210185" h="445769">
                  <a:moveTo>
                    <a:pt x="0" y="445396"/>
                  </a:moveTo>
                  <a:lnTo>
                    <a:pt x="43470" y="440523"/>
                  </a:lnTo>
                  <a:lnTo>
                    <a:pt x="83442" y="426640"/>
                  </a:lnTo>
                  <a:lnTo>
                    <a:pt x="119208" y="404849"/>
                  </a:lnTo>
                  <a:lnTo>
                    <a:pt x="150058" y="376254"/>
                  </a:lnTo>
                  <a:lnTo>
                    <a:pt x="175286" y="341957"/>
                  </a:lnTo>
                  <a:lnTo>
                    <a:pt x="194182" y="303062"/>
                  </a:lnTo>
                  <a:lnTo>
                    <a:pt x="206039" y="260671"/>
                  </a:lnTo>
                  <a:lnTo>
                    <a:pt x="210149" y="215888"/>
                  </a:lnTo>
                  <a:lnTo>
                    <a:pt x="204803" y="165716"/>
                  </a:lnTo>
                  <a:lnTo>
                    <a:pt x="189470" y="120014"/>
                  </a:lnTo>
                  <a:lnTo>
                    <a:pt x="165208" y="79967"/>
                  </a:lnTo>
                  <a:lnTo>
                    <a:pt x="133072" y="46757"/>
                  </a:lnTo>
                  <a:lnTo>
                    <a:pt x="94121" y="21570"/>
                  </a:lnTo>
                  <a:lnTo>
                    <a:pt x="49411" y="5590"/>
                  </a:lnTo>
                  <a:lnTo>
                    <a:pt x="0" y="0"/>
                  </a:lnTo>
                </a:path>
              </a:pathLst>
            </a:custGeom>
            <a:ln w="592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54855" y="2496310"/>
              <a:ext cx="255270" cy="107950"/>
            </a:xfrm>
            <a:custGeom>
              <a:avLst/>
              <a:gdLst/>
              <a:ahLst/>
              <a:cxnLst/>
              <a:rect l="l" t="t" r="r" b="b"/>
              <a:pathLst>
                <a:path w="255270" h="107950">
                  <a:moveTo>
                    <a:pt x="254871" y="0"/>
                  </a:moveTo>
                  <a:lnTo>
                    <a:pt x="0" y="0"/>
                  </a:lnTo>
                  <a:lnTo>
                    <a:pt x="29764" y="107876"/>
                  </a:lnTo>
                  <a:lnTo>
                    <a:pt x="2548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94877" y="2550249"/>
              <a:ext cx="74930" cy="13970"/>
            </a:xfrm>
            <a:custGeom>
              <a:avLst/>
              <a:gdLst/>
              <a:ahLst/>
              <a:cxnLst/>
              <a:rect l="l" t="t" r="r" b="b"/>
              <a:pathLst>
                <a:path w="74929" h="13969">
                  <a:moveTo>
                    <a:pt x="0" y="13484"/>
                  </a:moveTo>
                  <a:lnTo>
                    <a:pt x="74786" y="0"/>
                  </a:lnTo>
                </a:path>
              </a:pathLst>
            </a:custGeom>
            <a:ln w="273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14662" y="2159060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5" h="418464">
                  <a:moveTo>
                    <a:pt x="180085" y="0"/>
                  </a:moveTo>
                  <a:lnTo>
                    <a:pt x="137001" y="5535"/>
                  </a:lnTo>
                  <a:lnTo>
                    <a:pt x="98399" y="21202"/>
                  </a:lnTo>
                  <a:lnTo>
                    <a:pt x="65061" y="45590"/>
                  </a:lnTo>
                  <a:lnTo>
                    <a:pt x="37770" y="77287"/>
                  </a:lnTo>
                  <a:lnTo>
                    <a:pt x="17308" y="114884"/>
                  </a:lnTo>
                  <a:lnTo>
                    <a:pt x="4457" y="156970"/>
                  </a:lnTo>
                  <a:lnTo>
                    <a:pt x="0" y="202134"/>
                  </a:lnTo>
                  <a:lnTo>
                    <a:pt x="4457" y="252455"/>
                  </a:lnTo>
                  <a:lnTo>
                    <a:pt x="17308" y="298264"/>
                  </a:lnTo>
                  <a:lnTo>
                    <a:pt x="37770" y="338384"/>
                  </a:lnTo>
                  <a:lnTo>
                    <a:pt x="65061" y="371637"/>
                  </a:lnTo>
                  <a:lnTo>
                    <a:pt x="98399" y="396847"/>
                  </a:lnTo>
                  <a:lnTo>
                    <a:pt x="137001" y="412836"/>
                  </a:lnTo>
                  <a:lnTo>
                    <a:pt x="180085" y="418427"/>
                  </a:lnTo>
                  <a:lnTo>
                    <a:pt x="223958" y="412836"/>
                  </a:lnTo>
                  <a:lnTo>
                    <a:pt x="264700" y="396847"/>
                  </a:lnTo>
                  <a:lnTo>
                    <a:pt x="300991" y="371637"/>
                  </a:lnTo>
                  <a:lnTo>
                    <a:pt x="331513" y="338384"/>
                  </a:lnTo>
                  <a:lnTo>
                    <a:pt x="354947" y="298264"/>
                  </a:lnTo>
                  <a:lnTo>
                    <a:pt x="369975" y="252455"/>
                  </a:lnTo>
                  <a:lnTo>
                    <a:pt x="375277" y="202134"/>
                  </a:lnTo>
                  <a:lnTo>
                    <a:pt x="369975" y="156970"/>
                  </a:lnTo>
                  <a:lnTo>
                    <a:pt x="354947" y="114884"/>
                  </a:lnTo>
                  <a:lnTo>
                    <a:pt x="331513" y="77287"/>
                  </a:lnTo>
                  <a:lnTo>
                    <a:pt x="300991" y="45590"/>
                  </a:lnTo>
                  <a:lnTo>
                    <a:pt x="264700" y="21202"/>
                  </a:lnTo>
                  <a:lnTo>
                    <a:pt x="223958" y="5535"/>
                  </a:lnTo>
                  <a:lnTo>
                    <a:pt x="1800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994747" y="2145441"/>
              <a:ext cx="210185" cy="445770"/>
            </a:xfrm>
            <a:custGeom>
              <a:avLst/>
              <a:gdLst/>
              <a:ahLst/>
              <a:cxnLst/>
              <a:rect l="l" t="t" r="r" b="b"/>
              <a:pathLst>
                <a:path w="210185" h="445769">
                  <a:moveTo>
                    <a:pt x="0" y="445396"/>
                  </a:moveTo>
                  <a:lnTo>
                    <a:pt x="43470" y="440523"/>
                  </a:lnTo>
                  <a:lnTo>
                    <a:pt x="83442" y="426638"/>
                  </a:lnTo>
                  <a:lnTo>
                    <a:pt x="119208" y="404842"/>
                  </a:lnTo>
                  <a:lnTo>
                    <a:pt x="150058" y="376237"/>
                  </a:lnTo>
                  <a:lnTo>
                    <a:pt x="175286" y="341924"/>
                  </a:lnTo>
                  <a:lnTo>
                    <a:pt x="194182" y="303005"/>
                  </a:lnTo>
                  <a:lnTo>
                    <a:pt x="206039" y="260581"/>
                  </a:lnTo>
                  <a:lnTo>
                    <a:pt x="210149" y="215753"/>
                  </a:lnTo>
                  <a:lnTo>
                    <a:pt x="204803" y="165589"/>
                  </a:lnTo>
                  <a:lnTo>
                    <a:pt x="189470" y="119906"/>
                  </a:lnTo>
                  <a:lnTo>
                    <a:pt x="165208" y="79885"/>
                  </a:lnTo>
                  <a:lnTo>
                    <a:pt x="133072" y="46704"/>
                  </a:lnTo>
                  <a:lnTo>
                    <a:pt x="94121" y="21543"/>
                  </a:lnTo>
                  <a:lnTo>
                    <a:pt x="49411" y="5582"/>
                  </a:lnTo>
                  <a:lnTo>
                    <a:pt x="0" y="0"/>
                  </a:lnTo>
                </a:path>
              </a:pathLst>
            </a:custGeom>
            <a:ln w="592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29727" y="2361195"/>
              <a:ext cx="255270" cy="121920"/>
            </a:xfrm>
            <a:custGeom>
              <a:avLst/>
              <a:gdLst/>
              <a:ahLst/>
              <a:cxnLst/>
              <a:rect l="l" t="t" r="r" b="b"/>
              <a:pathLst>
                <a:path w="255270" h="121919">
                  <a:moveTo>
                    <a:pt x="0" y="0"/>
                  </a:moveTo>
                  <a:lnTo>
                    <a:pt x="0" y="67692"/>
                  </a:lnTo>
                  <a:lnTo>
                    <a:pt x="15256" y="121765"/>
                  </a:lnTo>
                  <a:lnTo>
                    <a:pt x="255170" y="405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99812" y="2428887"/>
              <a:ext cx="30480" cy="0"/>
            </a:xfrm>
            <a:custGeom>
              <a:avLst/>
              <a:gdLst/>
              <a:ahLst/>
              <a:cxnLst/>
              <a:rect l="l" t="t" r="r" b="b"/>
              <a:pathLst>
                <a:path w="30479">
                  <a:moveTo>
                    <a:pt x="0" y="0"/>
                  </a:moveTo>
                  <a:lnTo>
                    <a:pt x="29914" y="0"/>
                  </a:lnTo>
                </a:path>
              </a:pathLst>
            </a:custGeom>
            <a:ln w="272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534554" y="2064533"/>
              <a:ext cx="360680" cy="418465"/>
            </a:xfrm>
            <a:custGeom>
              <a:avLst/>
              <a:gdLst/>
              <a:ahLst/>
              <a:cxnLst/>
              <a:rect l="l" t="t" r="r" b="b"/>
              <a:pathLst>
                <a:path w="360679" h="418464">
                  <a:moveTo>
                    <a:pt x="180085" y="0"/>
                  </a:moveTo>
                  <a:lnTo>
                    <a:pt x="137142" y="5551"/>
                  </a:lnTo>
                  <a:lnTo>
                    <a:pt x="98595" y="21259"/>
                  </a:lnTo>
                  <a:lnTo>
                    <a:pt x="65250" y="45706"/>
                  </a:lnTo>
                  <a:lnTo>
                    <a:pt x="37912" y="77476"/>
                  </a:lnTo>
                  <a:lnTo>
                    <a:pt x="17387" y="115149"/>
                  </a:lnTo>
                  <a:lnTo>
                    <a:pt x="4481" y="157309"/>
                  </a:lnTo>
                  <a:lnTo>
                    <a:pt x="0" y="202538"/>
                  </a:lnTo>
                  <a:lnTo>
                    <a:pt x="4481" y="252710"/>
                  </a:lnTo>
                  <a:lnTo>
                    <a:pt x="17387" y="298412"/>
                  </a:lnTo>
                  <a:lnTo>
                    <a:pt x="37912" y="338460"/>
                  </a:lnTo>
                  <a:lnTo>
                    <a:pt x="65250" y="371669"/>
                  </a:lnTo>
                  <a:lnTo>
                    <a:pt x="98595" y="396856"/>
                  </a:lnTo>
                  <a:lnTo>
                    <a:pt x="137142" y="412837"/>
                  </a:lnTo>
                  <a:lnTo>
                    <a:pt x="180085" y="418427"/>
                  </a:lnTo>
                  <a:lnTo>
                    <a:pt x="223130" y="412837"/>
                  </a:lnTo>
                  <a:lnTo>
                    <a:pt x="261735" y="396856"/>
                  </a:lnTo>
                  <a:lnTo>
                    <a:pt x="295104" y="371669"/>
                  </a:lnTo>
                  <a:lnTo>
                    <a:pt x="322443" y="338460"/>
                  </a:lnTo>
                  <a:lnTo>
                    <a:pt x="342955" y="298412"/>
                  </a:lnTo>
                  <a:lnTo>
                    <a:pt x="355846" y="252710"/>
                  </a:lnTo>
                  <a:lnTo>
                    <a:pt x="360320" y="202538"/>
                  </a:lnTo>
                  <a:lnTo>
                    <a:pt x="355846" y="157309"/>
                  </a:lnTo>
                  <a:lnTo>
                    <a:pt x="342955" y="115149"/>
                  </a:lnTo>
                  <a:lnTo>
                    <a:pt x="322443" y="77476"/>
                  </a:lnTo>
                  <a:lnTo>
                    <a:pt x="295104" y="45706"/>
                  </a:lnTo>
                  <a:lnTo>
                    <a:pt x="261735" y="21259"/>
                  </a:lnTo>
                  <a:lnTo>
                    <a:pt x="223130" y="5551"/>
                  </a:lnTo>
                  <a:lnTo>
                    <a:pt x="1800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714640" y="2051184"/>
              <a:ext cx="195580" cy="445134"/>
            </a:xfrm>
            <a:custGeom>
              <a:avLst/>
              <a:gdLst/>
              <a:ahLst/>
              <a:cxnLst/>
              <a:rect l="l" t="t" r="r" b="b"/>
              <a:pathLst>
                <a:path w="195579" h="445135">
                  <a:moveTo>
                    <a:pt x="0" y="445126"/>
                  </a:moveTo>
                  <a:lnTo>
                    <a:pt x="43873" y="438797"/>
                  </a:lnTo>
                  <a:lnTo>
                    <a:pt x="84615" y="420909"/>
                  </a:lnTo>
                  <a:lnTo>
                    <a:pt x="120906" y="393114"/>
                  </a:lnTo>
                  <a:lnTo>
                    <a:pt x="151428" y="357064"/>
                  </a:lnTo>
                  <a:lnTo>
                    <a:pt x="174862" y="314408"/>
                  </a:lnTo>
                  <a:lnTo>
                    <a:pt x="189889" y="266799"/>
                  </a:lnTo>
                  <a:lnTo>
                    <a:pt x="195192" y="215888"/>
                  </a:lnTo>
                  <a:lnTo>
                    <a:pt x="189889" y="165631"/>
                  </a:lnTo>
                  <a:lnTo>
                    <a:pt x="174862" y="119897"/>
                  </a:lnTo>
                  <a:lnTo>
                    <a:pt x="151428" y="79854"/>
                  </a:lnTo>
                  <a:lnTo>
                    <a:pt x="120906" y="46672"/>
                  </a:lnTo>
                  <a:lnTo>
                    <a:pt x="84615" y="21523"/>
                  </a:lnTo>
                  <a:lnTo>
                    <a:pt x="43873" y="5575"/>
                  </a:lnTo>
                  <a:lnTo>
                    <a:pt x="0" y="0"/>
                  </a:lnTo>
                </a:path>
              </a:pathLst>
            </a:custGeom>
            <a:ln w="593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34662" y="2293907"/>
              <a:ext cx="270510" cy="107950"/>
            </a:xfrm>
            <a:custGeom>
              <a:avLst/>
              <a:gdLst/>
              <a:ahLst/>
              <a:cxnLst/>
              <a:rect l="l" t="t" r="r" b="b"/>
              <a:pathLst>
                <a:path w="270509" h="107950">
                  <a:moveTo>
                    <a:pt x="270127" y="0"/>
                  </a:moveTo>
                  <a:lnTo>
                    <a:pt x="0" y="0"/>
                  </a:lnTo>
                  <a:lnTo>
                    <a:pt x="30213" y="107876"/>
                  </a:lnTo>
                  <a:lnTo>
                    <a:pt x="2701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04897" y="2347845"/>
              <a:ext cx="45085" cy="13970"/>
            </a:xfrm>
            <a:custGeom>
              <a:avLst/>
              <a:gdLst/>
              <a:ahLst/>
              <a:cxnLst/>
              <a:rect l="l" t="t" r="r" b="b"/>
              <a:pathLst>
                <a:path w="45085" h="13969">
                  <a:moveTo>
                    <a:pt x="0" y="13349"/>
                  </a:moveTo>
                  <a:lnTo>
                    <a:pt x="45021" y="0"/>
                  </a:lnTo>
                </a:path>
              </a:pathLst>
            </a:custGeom>
            <a:ln w="274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239639" y="1970006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4" h="418464">
                  <a:moveTo>
                    <a:pt x="180384" y="0"/>
                  </a:moveTo>
                  <a:lnTo>
                    <a:pt x="137284" y="5551"/>
                  </a:lnTo>
                  <a:lnTo>
                    <a:pt x="98639" y="21259"/>
                  </a:lnTo>
                  <a:lnTo>
                    <a:pt x="65243" y="45706"/>
                  </a:lnTo>
                  <a:lnTo>
                    <a:pt x="37888" y="77476"/>
                  </a:lnTo>
                  <a:lnTo>
                    <a:pt x="17367" y="115149"/>
                  </a:lnTo>
                  <a:lnTo>
                    <a:pt x="4474" y="157309"/>
                  </a:lnTo>
                  <a:lnTo>
                    <a:pt x="0" y="202538"/>
                  </a:lnTo>
                  <a:lnTo>
                    <a:pt x="4474" y="252710"/>
                  </a:lnTo>
                  <a:lnTo>
                    <a:pt x="17367" y="298412"/>
                  </a:lnTo>
                  <a:lnTo>
                    <a:pt x="37888" y="338460"/>
                  </a:lnTo>
                  <a:lnTo>
                    <a:pt x="65243" y="371669"/>
                  </a:lnTo>
                  <a:lnTo>
                    <a:pt x="98639" y="396856"/>
                  </a:lnTo>
                  <a:lnTo>
                    <a:pt x="137284" y="412837"/>
                  </a:lnTo>
                  <a:lnTo>
                    <a:pt x="180384" y="418427"/>
                  </a:lnTo>
                  <a:lnTo>
                    <a:pt x="224147" y="412837"/>
                  </a:lnTo>
                  <a:lnTo>
                    <a:pt x="264809" y="396856"/>
                  </a:lnTo>
                  <a:lnTo>
                    <a:pt x="301047" y="371669"/>
                  </a:lnTo>
                  <a:lnTo>
                    <a:pt x="331537" y="338460"/>
                  </a:lnTo>
                  <a:lnTo>
                    <a:pt x="354954" y="298412"/>
                  </a:lnTo>
                  <a:lnTo>
                    <a:pt x="369976" y="252710"/>
                  </a:lnTo>
                  <a:lnTo>
                    <a:pt x="375277" y="202538"/>
                  </a:lnTo>
                  <a:lnTo>
                    <a:pt x="369976" y="157309"/>
                  </a:lnTo>
                  <a:lnTo>
                    <a:pt x="354954" y="115149"/>
                  </a:lnTo>
                  <a:lnTo>
                    <a:pt x="331537" y="77476"/>
                  </a:lnTo>
                  <a:lnTo>
                    <a:pt x="301047" y="45706"/>
                  </a:lnTo>
                  <a:lnTo>
                    <a:pt x="264809" y="21259"/>
                  </a:lnTo>
                  <a:lnTo>
                    <a:pt x="224147" y="5551"/>
                  </a:lnTo>
                  <a:lnTo>
                    <a:pt x="1803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20024" y="1956657"/>
              <a:ext cx="210185" cy="445134"/>
            </a:xfrm>
            <a:custGeom>
              <a:avLst/>
              <a:gdLst/>
              <a:ahLst/>
              <a:cxnLst/>
              <a:rect l="l" t="t" r="r" b="b"/>
              <a:pathLst>
                <a:path w="210184" h="445135">
                  <a:moveTo>
                    <a:pt x="0" y="445126"/>
                  </a:moveTo>
                  <a:lnTo>
                    <a:pt x="43451" y="440254"/>
                  </a:lnTo>
                  <a:lnTo>
                    <a:pt x="83372" y="426374"/>
                  </a:lnTo>
                  <a:lnTo>
                    <a:pt x="119066" y="404593"/>
                  </a:lnTo>
                  <a:lnTo>
                    <a:pt x="149834" y="376018"/>
                  </a:lnTo>
                  <a:lnTo>
                    <a:pt x="174979" y="341753"/>
                  </a:lnTo>
                  <a:lnTo>
                    <a:pt x="193803" y="302906"/>
                  </a:lnTo>
                  <a:lnTo>
                    <a:pt x="205610" y="260582"/>
                  </a:lnTo>
                  <a:lnTo>
                    <a:pt x="209700" y="215888"/>
                  </a:lnTo>
                  <a:lnTo>
                    <a:pt x="204379" y="165716"/>
                  </a:lnTo>
                  <a:lnTo>
                    <a:pt x="189111" y="120014"/>
                  </a:lnTo>
                  <a:lnTo>
                    <a:pt x="164936" y="79967"/>
                  </a:lnTo>
                  <a:lnTo>
                    <a:pt x="132896" y="46757"/>
                  </a:lnTo>
                  <a:lnTo>
                    <a:pt x="94032" y="21570"/>
                  </a:lnTo>
                  <a:lnTo>
                    <a:pt x="49386" y="5590"/>
                  </a:lnTo>
                  <a:lnTo>
                    <a:pt x="0" y="0"/>
                  </a:lnTo>
                </a:path>
              </a:pathLst>
            </a:custGeom>
            <a:ln w="592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984768" y="2199379"/>
              <a:ext cx="255270" cy="107950"/>
            </a:xfrm>
            <a:custGeom>
              <a:avLst/>
              <a:gdLst/>
              <a:ahLst/>
              <a:cxnLst/>
              <a:rect l="l" t="t" r="r" b="b"/>
              <a:pathLst>
                <a:path w="255270" h="107950">
                  <a:moveTo>
                    <a:pt x="0" y="0"/>
                  </a:moveTo>
                  <a:lnTo>
                    <a:pt x="0" y="53938"/>
                  </a:lnTo>
                  <a:lnTo>
                    <a:pt x="14957" y="107876"/>
                  </a:lnTo>
                  <a:lnTo>
                    <a:pt x="254871" y="27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909832" y="2253318"/>
              <a:ext cx="74930" cy="13970"/>
            </a:xfrm>
            <a:custGeom>
              <a:avLst/>
              <a:gdLst/>
              <a:ahLst/>
              <a:cxnLst/>
              <a:rect l="l" t="t" r="r" b="b"/>
              <a:pathLst>
                <a:path w="74929" h="13969">
                  <a:moveTo>
                    <a:pt x="0" y="13754"/>
                  </a:moveTo>
                  <a:lnTo>
                    <a:pt x="74935" y="0"/>
                  </a:lnTo>
                </a:path>
              </a:pathLst>
            </a:custGeom>
            <a:ln w="273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854831" y="2078018"/>
              <a:ext cx="255270" cy="107950"/>
            </a:xfrm>
            <a:custGeom>
              <a:avLst/>
              <a:gdLst/>
              <a:ahLst/>
              <a:cxnLst/>
              <a:rect l="l" t="t" r="r" b="b"/>
              <a:pathLst>
                <a:path w="255270" h="107950">
                  <a:moveTo>
                    <a:pt x="0" y="0"/>
                  </a:moveTo>
                  <a:lnTo>
                    <a:pt x="0" y="53938"/>
                  </a:lnTo>
                  <a:lnTo>
                    <a:pt x="14957" y="107876"/>
                  </a:lnTo>
                  <a:lnTo>
                    <a:pt x="254871" y="13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629724" y="2131956"/>
              <a:ext cx="225425" cy="27305"/>
            </a:xfrm>
            <a:custGeom>
              <a:avLst/>
              <a:gdLst/>
              <a:ahLst/>
              <a:cxnLst/>
              <a:rect l="l" t="t" r="r" b="b"/>
              <a:pathLst>
                <a:path w="225425" h="27305">
                  <a:moveTo>
                    <a:pt x="0" y="27104"/>
                  </a:moveTo>
                  <a:lnTo>
                    <a:pt x="225106" y="0"/>
                  </a:lnTo>
                </a:path>
              </a:pathLst>
            </a:custGeom>
            <a:ln w="272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429854" y="2766137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4" h="418464">
                  <a:moveTo>
                    <a:pt x="180085" y="0"/>
                  </a:moveTo>
                  <a:lnTo>
                    <a:pt x="137001" y="5550"/>
                  </a:lnTo>
                  <a:lnTo>
                    <a:pt x="98399" y="21256"/>
                  </a:lnTo>
                  <a:lnTo>
                    <a:pt x="65061" y="45696"/>
                  </a:lnTo>
                  <a:lnTo>
                    <a:pt x="37770" y="77451"/>
                  </a:lnTo>
                  <a:lnTo>
                    <a:pt x="17308" y="115100"/>
                  </a:lnTo>
                  <a:lnTo>
                    <a:pt x="4457" y="157224"/>
                  </a:lnTo>
                  <a:lnTo>
                    <a:pt x="0" y="202403"/>
                  </a:lnTo>
                  <a:lnTo>
                    <a:pt x="4457" y="252575"/>
                  </a:lnTo>
                  <a:lnTo>
                    <a:pt x="17308" y="298277"/>
                  </a:lnTo>
                  <a:lnTo>
                    <a:pt x="37770" y="338325"/>
                  </a:lnTo>
                  <a:lnTo>
                    <a:pt x="65061" y="371534"/>
                  </a:lnTo>
                  <a:lnTo>
                    <a:pt x="98399" y="396721"/>
                  </a:lnTo>
                  <a:lnTo>
                    <a:pt x="137001" y="412702"/>
                  </a:lnTo>
                  <a:lnTo>
                    <a:pt x="180085" y="418292"/>
                  </a:lnTo>
                  <a:lnTo>
                    <a:pt x="223848" y="412702"/>
                  </a:lnTo>
                  <a:lnTo>
                    <a:pt x="264510" y="396721"/>
                  </a:lnTo>
                  <a:lnTo>
                    <a:pt x="300748" y="371534"/>
                  </a:lnTo>
                  <a:lnTo>
                    <a:pt x="331238" y="338325"/>
                  </a:lnTo>
                  <a:lnTo>
                    <a:pt x="354655" y="298277"/>
                  </a:lnTo>
                  <a:lnTo>
                    <a:pt x="369676" y="252575"/>
                  </a:lnTo>
                  <a:lnTo>
                    <a:pt x="374978" y="202403"/>
                  </a:lnTo>
                  <a:lnTo>
                    <a:pt x="369676" y="157224"/>
                  </a:lnTo>
                  <a:lnTo>
                    <a:pt x="354655" y="115100"/>
                  </a:lnTo>
                  <a:lnTo>
                    <a:pt x="331238" y="77451"/>
                  </a:lnTo>
                  <a:lnTo>
                    <a:pt x="300748" y="45696"/>
                  </a:lnTo>
                  <a:lnTo>
                    <a:pt x="264510" y="21256"/>
                  </a:lnTo>
                  <a:lnTo>
                    <a:pt x="223848" y="5550"/>
                  </a:lnTo>
                  <a:lnTo>
                    <a:pt x="1800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609939" y="2752788"/>
              <a:ext cx="210185" cy="445134"/>
            </a:xfrm>
            <a:custGeom>
              <a:avLst/>
              <a:gdLst/>
              <a:ahLst/>
              <a:cxnLst/>
              <a:rect l="l" t="t" r="r" b="b"/>
              <a:pathLst>
                <a:path w="210184" h="445135">
                  <a:moveTo>
                    <a:pt x="0" y="445126"/>
                  </a:moveTo>
                  <a:lnTo>
                    <a:pt x="43451" y="440248"/>
                  </a:lnTo>
                  <a:lnTo>
                    <a:pt x="83372" y="426353"/>
                  </a:lnTo>
                  <a:lnTo>
                    <a:pt x="119066" y="404551"/>
                  </a:lnTo>
                  <a:lnTo>
                    <a:pt x="149834" y="375950"/>
                  </a:lnTo>
                  <a:lnTo>
                    <a:pt x="174979" y="341661"/>
                  </a:lnTo>
                  <a:lnTo>
                    <a:pt x="193803" y="302792"/>
                  </a:lnTo>
                  <a:lnTo>
                    <a:pt x="205610" y="260453"/>
                  </a:lnTo>
                  <a:lnTo>
                    <a:pt x="209700" y="215753"/>
                  </a:lnTo>
                  <a:lnTo>
                    <a:pt x="204379" y="165631"/>
                  </a:lnTo>
                  <a:lnTo>
                    <a:pt x="189111" y="119965"/>
                  </a:lnTo>
                  <a:lnTo>
                    <a:pt x="164936" y="79942"/>
                  </a:lnTo>
                  <a:lnTo>
                    <a:pt x="132896" y="46747"/>
                  </a:lnTo>
                  <a:lnTo>
                    <a:pt x="94032" y="21567"/>
                  </a:lnTo>
                  <a:lnTo>
                    <a:pt x="49386" y="5589"/>
                  </a:lnTo>
                  <a:lnTo>
                    <a:pt x="0" y="0"/>
                  </a:lnTo>
                </a:path>
              </a:pathLst>
            </a:custGeom>
            <a:ln w="592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249918" y="2617672"/>
              <a:ext cx="210185" cy="215900"/>
            </a:xfrm>
            <a:custGeom>
              <a:avLst/>
              <a:gdLst/>
              <a:ahLst/>
              <a:cxnLst/>
              <a:rect l="l" t="t" r="r" b="b"/>
              <a:pathLst>
                <a:path w="210185" h="215900">
                  <a:moveTo>
                    <a:pt x="89893" y="0"/>
                  </a:moveTo>
                  <a:lnTo>
                    <a:pt x="0" y="81042"/>
                  </a:lnTo>
                  <a:lnTo>
                    <a:pt x="209850" y="215888"/>
                  </a:lnTo>
                  <a:lnTo>
                    <a:pt x="898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144918" y="2523145"/>
              <a:ext cx="149860" cy="135255"/>
            </a:xfrm>
            <a:custGeom>
              <a:avLst/>
              <a:gdLst/>
              <a:ahLst/>
              <a:cxnLst/>
              <a:rect l="l" t="t" r="r" b="b"/>
              <a:pathLst>
                <a:path w="149860" h="135255">
                  <a:moveTo>
                    <a:pt x="0" y="0"/>
                  </a:moveTo>
                  <a:lnTo>
                    <a:pt x="149722" y="135115"/>
                  </a:lnTo>
                </a:path>
              </a:pathLst>
            </a:custGeom>
            <a:ln w="285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074960" y="2955192"/>
              <a:ext cx="375285" cy="418465"/>
            </a:xfrm>
            <a:custGeom>
              <a:avLst/>
              <a:gdLst/>
              <a:ahLst/>
              <a:cxnLst/>
              <a:rect l="l" t="t" r="r" b="b"/>
              <a:pathLst>
                <a:path w="375284" h="418464">
                  <a:moveTo>
                    <a:pt x="179935" y="0"/>
                  </a:moveTo>
                  <a:lnTo>
                    <a:pt x="136907" y="5535"/>
                  </a:lnTo>
                  <a:lnTo>
                    <a:pt x="98345" y="21202"/>
                  </a:lnTo>
                  <a:lnTo>
                    <a:pt x="65033" y="45590"/>
                  </a:lnTo>
                  <a:lnTo>
                    <a:pt x="37758" y="77287"/>
                  </a:lnTo>
                  <a:lnTo>
                    <a:pt x="17305" y="114884"/>
                  </a:lnTo>
                  <a:lnTo>
                    <a:pt x="4457" y="156970"/>
                  </a:lnTo>
                  <a:lnTo>
                    <a:pt x="0" y="202134"/>
                  </a:lnTo>
                  <a:lnTo>
                    <a:pt x="4457" y="252390"/>
                  </a:lnTo>
                  <a:lnTo>
                    <a:pt x="17305" y="298125"/>
                  </a:lnTo>
                  <a:lnTo>
                    <a:pt x="37758" y="338168"/>
                  </a:lnTo>
                  <a:lnTo>
                    <a:pt x="65033" y="371349"/>
                  </a:lnTo>
                  <a:lnTo>
                    <a:pt x="98345" y="396499"/>
                  </a:lnTo>
                  <a:lnTo>
                    <a:pt x="136907" y="412446"/>
                  </a:lnTo>
                  <a:lnTo>
                    <a:pt x="179935" y="418022"/>
                  </a:lnTo>
                  <a:lnTo>
                    <a:pt x="223839" y="412446"/>
                  </a:lnTo>
                  <a:lnTo>
                    <a:pt x="264557" y="396499"/>
                  </a:lnTo>
                  <a:lnTo>
                    <a:pt x="300787" y="371349"/>
                  </a:lnTo>
                  <a:lnTo>
                    <a:pt x="331229" y="338168"/>
                  </a:lnTo>
                  <a:lnTo>
                    <a:pt x="354584" y="298125"/>
                  </a:lnTo>
                  <a:lnTo>
                    <a:pt x="369550" y="252390"/>
                  </a:lnTo>
                  <a:lnTo>
                    <a:pt x="374828" y="202134"/>
                  </a:lnTo>
                  <a:lnTo>
                    <a:pt x="369550" y="156970"/>
                  </a:lnTo>
                  <a:lnTo>
                    <a:pt x="354584" y="114884"/>
                  </a:lnTo>
                  <a:lnTo>
                    <a:pt x="331229" y="77287"/>
                  </a:lnTo>
                  <a:lnTo>
                    <a:pt x="300787" y="45590"/>
                  </a:lnTo>
                  <a:lnTo>
                    <a:pt x="264557" y="21202"/>
                  </a:lnTo>
                  <a:lnTo>
                    <a:pt x="223839" y="5535"/>
                  </a:lnTo>
                  <a:lnTo>
                    <a:pt x="1799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254896" y="2941437"/>
              <a:ext cx="210185" cy="445770"/>
            </a:xfrm>
            <a:custGeom>
              <a:avLst/>
              <a:gdLst/>
              <a:ahLst/>
              <a:cxnLst/>
              <a:rect l="l" t="t" r="r" b="b"/>
              <a:pathLst>
                <a:path w="210184" h="445770">
                  <a:moveTo>
                    <a:pt x="0" y="445531"/>
                  </a:moveTo>
                  <a:lnTo>
                    <a:pt x="43457" y="440652"/>
                  </a:lnTo>
                  <a:lnTo>
                    <a:pt x="83395" y="426754"/>
                  </a:lnTo>
                  <a:lnTo>
                    <a:pt x="119113" y="404941"/>
                  </a:lnTo>
                  <a:lnTo>
                    <a:pt x="149908" y="376321"/>
                  </a:lnTo>
                  <a:lnTo>
                    <a:pt x="175081" y="342000"/>
                  </a:lnTo>
                  <a:lnTo>
                    <a:pt x="193929" y="303083"/>
                  </a:lnTo>
                  <a:lnTo>
                    <a:pt x="205753" y="260677"/>
                  </a:lnTo>
                  <a:lnTo>
                    <a:pt x="209850" y="215888"/>
                  </a:lnTo>
                  <a:lnTo>
                    <a:pt x="204520" y="165716"/>
                  </a:lnTo>
                  <a:lnTo>
                    <a:pt x="189230" y="120014"/>
                  </a:lnTo>
                  <a:lnTo>
                    <a:pt x="165026" y="79967"/>
                  </a:lnTo>
                  <a:lnTo>
                    <a:pt x="132955" y="46757"/>
                  </a:lnTo>
                  <a:lnTo>
                    <a:pt x="94062" y="21570"/>
                  </a:lnTo>
                  <a:lnTo>
                    <a:pt x="49395" y="5590"/>
                  </a:lnTo>
                  <a:lnTo>
                    <a:pt x="0" y="0"/>
                  </a:lnTo>
                </a:path>
              </a:pathLst>
            </a:custGeom>
            <a:ln w="592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819640" y="2982026"/>
              <a:ext cx="255904" cy="148590"/>
            </a:xfrm>
            <a:custGeom>
              <a:avLst/>
              <a:gdLst/>
              <a:ahLst/>
              <a:cxnLst/>
              <a:rect l="l" t="t" r="r" b="b"/>
              <a:pathLst>
                <a:path w="255904" h="148589">
                  <a:moveTo>
                    <a:pt x="45170" y="0"/>
                  </a:moveTo>
                  <a:lnTo>
                    <a:pt x="30213" y="53938"/>
                  </a:lnTo>
                  <a:lnTo>
                    <a:pt x="0" y="107876"/>
                  </a:lnTo>
                  <a:lnTo>
                    <a:pt x="255320" y="148465"/>
                  </a:lnTo>
                  <a:lnTo>
                    <a:pt x="451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819640" y="3022615"/>
              <a:ext cx="30480" cy="13970"/>
            </a:xfrm>
            <a:custGeom>
              <a:avLst/>
              <a:gdLst/>
              <a:ahLst/>
              <a:cxnLst/>
              <a:rect l="l" t="t" r="r" b="b"/>
              <a:pathLst>
                <a:path w="30479" h="13969">
                  <a:moveTo>
                    <a:pt x="0" y="0"/>
                  </a:moveTo>
                  <a:lnTo>
                    <a:pt x="30213" y="13349"/>
                  </a:lnTo>
                </a:path>
              </a:pathLst>
            </a:custGeom>
            <a:ln w="276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749681" y="3238368"/>
              <a:ext cx="270510" cy="121920"/>
            </a:xfrm>
            <a:custGeom>
              <a:avLst/>
              <a:gdLst/>
              <a:ahLst/>
              <a:cxnLst/>
              <a:rect l="l" t="t" r="r" b="b"/>
              <a:pathLst>
                <a:path w="270509" h="121920">
                  <a:moveTo>
                    <a:pt x="30213" y="0"/>
                  </a:moveTo>
                  <a:lnTo>
                    <a:pt x="14957" y="54073"/>
                  </a:lnTo>
                  <a:lnTo>
                    <a:pt x="0" y="121361"/>
                  </a:lnTo>
                  <a:lnTo>
                    <a:pt x="270277" y="121361"/>
                  </a:lnTo>
                  <a:lnTo>
                    <a:pt x="302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464746" y="3225019"/>
              <a:ext cx="300355" cy="67945"/>
            </a:xfrm>
            <a:custGeom>
              <a:avLst/>
              <a:gdLst/>
              <a:ahLst/>
              <a:cxnLst/>
              <a:rect l="l" t="t" r="r" b="b"/>
              <a:pathLst>
                <a:path w="300354" h="67945">
                  <a:moveTo>
                    <a:pt x="0" y="0"/>
                  </a:moveTo>
                  <a:lnTo>
                    <a:pt x="299892" y="67423"/>
                  </a:lnTo>
                </a:path>
              </a:pathLst>
            </a:custGeom>
            <a:ln w="273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451921" y="3319373"/>
            <a:ext cx="1887220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05" dirty="0">
                <a:latin typeface="Arial"/>
                <a:cs typeface="Arial"/>
              </a:rPr>
              <a:t>data </a:t>
            </a:r>
            <a:r>
              <a:rPr sz="1900" spc="95" dirty="0">
                <a:latin typeface="Arial"/>
                <a:cs typeface="Arial"/>
              </a:rPr>
              <a:t>flow</a:t>
            </a:r>
            <a:r>
              <a:rPr sz="1900" spc="-45" dirty="0">
                <a:latin typeface="Arial"/>
                <a:cs typeface="Arial"/>
              </a:rPr>
              <a:t> </a:t>
            </a:r>
            <a:r>
              <a:rPr sz="1900" spc="75" dirty="0">
                <a:latin typeface="Arial"/>
                <a:cs typeface="Arial"/>
              </a:rPr>
              <a:t>model</a:t>
            </a:r>
            <a:endParaRPr sz="19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909857" y="1524879"/>
            <a:ext cx="2849880" cy="2186305"/>
          </a:xfrm>
          <a:custGeom>
            <a:avLst/>
            <a:gdLst/>
            <a:ahLst/>
            <a:cxnLst/>
            <a:rect l="l" t="t" r="r" b="b"/>
            <a:pathLst>
              <a:path w="2849879" h="2186304">
                <a:moveTo>
                  <a:pt x="269828" y="134846"/>
                </a:moveTo>
                <a:lnTo>
                  <a:pt x="554764" y="337249"/>
                </a:lnTo>
                <a:lnTo>
                  <a:pt x="239914" y="1092792"/>
                </a:lnTo>
                <a:lnTo>
                  <a:pt x="389785" y="1726973"/>
                </a:lnTo>
                <a:lnTo>
                  <a:pt x="0" y="2185854"/>
                </a:lnTo>
              </a:path>
              <a:path w="2849879" h="2186304">
                <a:moveTo>
                  <a:pt x="2849804" y="0"/>
                </a:moveTo>
                <a:lnTo>
                  <a:pt x="2460018" y="67423"/>
                </a:lnTo>
                <a:lnTo>
                  <a:pt x="2400040" y="1632446"/>
                </a:lnTo>
                <a:lnTo>
                  <a:pt x="2684826" y="1956211"/>
                </a:lnTo>
              </a:path>
            </a:pathLst>
          </a:custGeom>
          <a:ln w="286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957111" y="4047879"/>
            <a:ext cx="3361690" cy="415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50" spc="100" dirty="0">
                <a:latin typeface="Arial"/>
                <a:cs typeface="Arial"/>
              </a:rPr>
              <a:t>"Transform"</a:t>
            </a:r>
            <a:r>
              <a:rPr sz="2550" spc="30" dirty="0">
                <a:latin typeface="Arial"/>
                <a:cs typeface="Arial"/>
              </a:rPr>
              <a:t> </a:t>
            </a:r>
            <a:r>
              <a:rPr sz="2550" spc="155" dirty="0">
                <a:latin typeface="Arial"/>
                <a:cs typeface="Arial"/>
              </a:rPr>
              <a:t>mapping</a:t>
            </a:r>
            <a:endParaRPr sz="255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930956" y="2748474"/>
            <a:ext cx="6614159" cy="3770629"/>
            <a:chOff x="1930956" y="2748474"/>
            <a:chExt cx="6614159" cy="3770629"/>
          </a:xfrm>
        </p:grpSpPr>
        <p:sp>
          <p:nvSpPr>
            <p:cNvPr id="56" name="object 56"/>
            <p:cNvSpPr/>
            <p:nvPr/>
          </p:nvSpPr>
          <p:spPr>
            <a:xfrm>
              <a:off x="8005002" y="2793241"/>
              <a:ext cx="495300" cy="1254760"/>
            </a:xfrm>
            <a:custGeom>
              <a:avLst/>
              <a:gdLst/>
              <a:ahLst/>
              <a:cxnLst/>
              <a:rect l="l" t="t" r="r" b="b"/>
              <a:pathLst>
                <a:path w="495300" h="1254760">
                  <a:moveTo>
                    <a:pt x="0" y="0"/>
                  </a:moveTo>
                  <a:lnTo>
                    <a:pt x="494785" y="0"/>
                  </a:lnTo>
                  <a:lnTo>
                    <a:pt x="494785" y="1254742"/>
                  </a:lnTo>
                </a:path>
              </a:pathLst>
            </a:custGeom>
            <a:ln w="889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014557" y="3993965"/>
              <a:ext cx="585470" cy="431800"/>
            </a:xfrm>
            <a:custGeom>
              <a:avLst/>
              <a:gdLst/>
              <a:ahLst/>
              <a:cxnLst/>
              <a:rect l="l" t="t" r="r" b="b"/>
              <a:pathLst>
                <a:path w="585470" h="431800">
                  <a:moveTo>
                    <a:pt x="0" y="431723"/>
                  </a:moveTo>
                  <a:lnTo>
                    <a:pt x="585022" y="431723"/>
                  </a:lnTo>
                  <a:lnTo>
                    <a:pt x="585022" y="0"/>
                  </a:lnTo>
                  <a:lnTo>
                    <a:pt x="0" y="0"/>
                  </a:lnTo>
                  <a:lnTo>
                    <a:pt x="0" y="431723"/>
                  </a:lnTo>
                  <a:close/>
                </a:path>
              </a:pathLst>
            </a:custGeom>
            <a:ln w="565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364578" y="4749480"/>
              <a:ext cx="585470" cy="431800"/>
            </a:xfrm>
            <a:custGeom>
              <a:avLst/>
              <a:gdLst/>
              <a:ahLst/>
              <a:cxnLst/>
              <a:rect l="l" t="t" r="r" b="b"/>
              <a:pathLst>
                <a:path w="585469" h="431800">
                  <a:moveTo>
                    <a:pt x="0" y="431723"/>
                  </a:moveTo>
                  <a:lnTo>
                    <a:pt x="585022" y="431723"/>
                  </a:lnTo>
                  <a:lnTo>
                    <a:pt x="585022" y="0"/>
                  </a:lnTo>
                  <a:lnTo>
                    <a:pt x="0" y="0"/>
                  </a:lnTo>
                  <a:lnTo>
                    <a:pt x="0" y="431723"/>
                  </a:lnTo>
                  <a:close/>
                </a:path>
              </a:pathLst>
            </a:custGeom>
            <a:ln w="565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014557" y="4749480"/>
              <a:ext cx="585470" cy="431800"/>
            </a:xfrm>
            <a:custGeom>
              <a:avLst/>
              <a:gdLst/>
              <a:ahLst/>
              <a:cxnLst/>
              <a:rect l="l" t="t" r="r" b="b"/>
              <a:pathLst>
                <a:path w="585470" h="431800">
                  <a:moveTo>
                    <a:pt x="0" y="431723"/>
                  </a:moveTo>
                  <a:lnTo>
                    <a:pt x="585022" y="431723"/>
                  </a:lnTo>
                  <a:lnTo>
                    <a:pt x="585022" y="0"/>
                  </a:lnTo>
                  <a:lnTo>
                    <a:pt x="0" y="0"/>
                  </a:lnTo>
                  <a:lnTo>
                    <a:pt x="0" y="431723"/>
                  </a:lnTo>
                  <a:close/>
                </a:path>
              </a:pathLst>
            </a:custGeom>
            <a:ln w="565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649634" y="4425688"/>
              <a:ext cx="1680845" cy="364490"/>
            </a:xfrm>
            <a:custGeom>
              <a:avLst/>
              <a:gdLst/>
              <a:ahLst/>
              <a:cxnLst/>
              <a:rect l="l" t="t" r="r" b="b"/>
              <a:pathLst>
                <a:path w="1680845" h="364489">
                  <a:moveTo>
                    <a:pt x="1650008" y="0"/>
                  </a:moveTo>
                  <a:lnTo>
                    <a:pt x="0" y="337249"/>
                  </a:lnTo>
                </a:path>
                <a:path w="1680845" h="364489">
                  <a:moveTo>
                    <a:pt x="1620094" y="0"/>
                  </a:moveTo>
                  <a:lnTo>
                    <a:pt x="1680222" y="364354"/>
                  </a:lnTo>
                </a:path>
              </a:pathLst>
            </a:custGeom>
            <a:ln w="286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039769" y="4749480"/>
              <a:ext cx="585470" cy="431800"/>
            </a:xfrm>
            <a:custGeom>
              <a:avLst/>
              <a:gdLst/>
              <a:ahLst/>
              <a:cxnLst/>
              <a:rect l="l" t="t" r="r" b="b"/>
              <a:pathLst>
                <a:path w="585470" h="431800">
                  <a:moveTo>
                    <a:pt x="0" y="431723"/>
                  </a:moveTo>
                  <a:lnTo>
                    <a:pt x="585022" y="431723"/>
                  </a:lnTo>
                  <a:lnTo>
                    <a:pt x="585022" y="0"/>
                  </a:lnTo>
                  <a:lnTo>
                    <a:pt x="0" y="0"/>
                  </a:lnTo>
                  <a:lnTo>
                    <a:pt x="0" y="431723"/>
                  </a:lnTo>
                  <a:close/>
                </a:path>
              </a:pathLst>
            </a:custGeom>
            <a:ln w="565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299642" y="4425688"/>
              <a:ext cx="2025650" cy="337820"/>
            </a:xfrm>
            <a:custGeom>
              <a:avLst/>
              <a:gdLst/>
              <a:ahLst/>
              <a:cxnLst/>
              <a:rect l="l" t="t" r="r" b="b"/>
              <a:pathLst>
                <a:path w="2025650" h="337820">
                  <a:moveTo>
                    <a:pt x="0" y="0"/>
                  </a:moveTo>
                  <a:lnTo>
                    <a:pt x="2025211" y="337249"/>
                  </a:lnTo>
                </a:path>
              </a:pathLst>
            </a:custGeom>
            <a:ln w="272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959531" y="5410806"/>
              <a:ext cx="585470" cy="445134"/>
            </a:xfrm>
            <a:custGeom>
              <a:avLst/>
              <a:gdLst/>
              <a:ahLst/>
              <a:cxnLst/>
              <a:rect l="l" t="t" r="r" b="b"/>
              <a:pathLst>
                <a:path w="585469" h="445135">
                  <a:moveTo>
                    <a:pt x="0" y="445140"/>
                  </a:moveTo>
                  <a:lnTo>
                    <a:pt x="585022" y="445140"/>
                  </a:lnTo>
                  <a:lnTo>
                    <a:pt x="585022" y="0"/>
                  </a:lnTo>
                  <a:lnTo>
                    <a:pt x="0" y="0"/>
                  </a:lnTo>
                  <a:lnTo>
                    <a:pt x="0" y="445140"/>
                  </a:lnTo>
                  <a:close/>
                </a:path>
              </a:pathLst>
            </a:custGeom>
            <a:ln w="565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724524" y="5410806"/>
              <a:ext cx="585470" cy="445134"/>
            </a:xfrm>
            <a:custGeom>
              <a:avLst/>
              <a:gdLst/>
              <a:ahLst/>
              <a:cxnLst/>
              <a:rect l="l" t="t" r="r" b="b"/>
              <a:pathLst>
                <a:path w="585470" h="445135">
                  <a:moveTo>
                    <a:pt x="0" y="445140"/>
                  </a:moveTo>
                  <a:lnTo>
                    <a:pt x="585022" y="445140"/>
                  </a:lnTo>
                  <a:lnTo>
                    <a:pt x="585022" y="0"/>
                  </a:lnTo>
                  <a:lnTo>
                    <a:pt x="0" y="0"/>
                  </a:lnTo>
                  <a:lnTo>
                    <a:pt x="0" y="445140"/>
                  </a:lnTo>
                  <a:close/>
                </a:path>
              </a:pathLst>
            </a:custGeom>
            <a:ln w="565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274760" y="5181203"/>
              <a:ext cx="4485005" cy="243204"/>
            </a:xfrm>
            <a:custGeom>
              <a:avLst/>
              <a:gdLst/>
              <a:ahLst/>
              <a:cxnLst/>
              <a:rect l="l" t="t" r="r" b="b"/>
              <a:pathLst>
                <a:path w="4485005" h="243204">
                  <a:moveTo>
                    <a:pt x="374873" y="0"/>
                  </a:moveTo>
                  <a:lnTo>
                    <a:pt x="0" y="243006"/>
                  </a:lnTo>
                </a:path>
                <a:path w="4485005" h="243204">
                  <a:moveTo>
                    <a:pt x="405042" y="0"/>
                  </a:moveTo>
                  <a:lnTo>
                    <a:pt x="734834" y="243006"/>
                  </a:lnTo>
                </a:path>
                <a:path w="4485005" h="243204">
                  <a:moveTo>
                    <a:pt x="4125029" y="0"/>
                  </a:moveTo>
                  <a:lnTo>
                    <a:pt x="3750051" y="243006"/>
                  </a:lnTo>
                </a:path>
                <a:path w="4485005" h="243204">
                  <a:moveTo>
                    <a:pt x="4155093" y="0"/>
                  </a:moveTo>
                  <a:lnTo>
                    <a:pt x="4484901" y="243006"/>
                  </a:lnTo>
                </a:path>
              </a:pathLst>
            </a:custGeom>
            <a:ln w="286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739876" y="5383661"/>
              <a:ext cx="585470" cy="445134"/>
            </a:xfrm>
            <a:custGeom>
              <a:avLst/>
              <a:gdLst/>
              <a:ahLst/>
              <a:cxnLst/>
              <a:rect l="l" t="t" r="r" b="b"/>
              <a:pathLst>
                <a:path w="585470" h="445135">
                  <a:moveTo>
                    <a:pt x="0" y="445140"/>
                  </a:moveTo>
                  <a:lnTo>
                    <a:pt x="585022" y="445140"/>
                  </a:lnTo>
                  <a:lnTo>
                    <a:pt x="585022" y="0"/>
                  </a:lnTo>
                  <a:lnTo>
                    <a:pt x="0" y="0"/>
                  </a:lnTo>
                  <a:lnTo>
                    <a:pt x="0" y="445140"/>
                  </a:lnTo>
                  <a:close/>
                </a:path>
              </a:pathLst>
            </a:custGeom>
            <a:ln w="565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474576" y="5383661"/>
              <a:ext cx="585470" cy="445134"/>
            </a:xfrm>
            <a:custGeom>
              <a:avLst/>
              <a:gdLst/>
              <a:ahLst/>
              <a:cxnLst/>
              <a:rect l="l" t="t" r="r" b="b"/>
              <a:pathLst>
                <a:path w="585470" h="445135">
                  <a:moveTo>
                    <a:pt x="0" y="445140"/>
                  </a:moveTo>
                  <a:lnTo>
                    <a:pt x="585022" y="445140"/>
                  </a:lnTo>
                  <a:lnTo>
                    <a:pt x="585022" y="0"/>
                  </a:lnTo>
                  <a:lnTo>
                    <a:pt x="0" y="0"/>
                  </a:lnTo>
                  <a:lnTo>
                    <a:pt x="0" y="445140"/>
                  </a:lnTo>
                  <a:close/>
                </a:path>
              </a:pathLst>
            </a:custGeom>
            <a:ln w="565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929791" y="5383661"/>
              <a:ext cx="585470" cy="445134"/>
            </a:xfrm>
            <a:custGeom>
              <a:avLst/>
              <a:gdLst/>
              <a:ahLst/>
              <a:cxnLst/>
              <a:rect l="l" t="t" r="r" b="b"/>
              <a:pathLst>
                <a:path w="585470" h="445135">
                  <a:moveTo>
                    <a:pt x="0" y="445140"/>
                  </a:moveTo>
                  <a:lnTo>
                    <a:pt x="585022" y="445140"/>
                  </a:lnTo>
                  <a:lnTo>
                    <a:pt x="585022" y="0"/>
                  </a:lnTo>
                  <a:lnTo>
                    <a:pt x="0" y="0"/>
                  </a:lnTo>
                  <a:lnTo>
                    <a:pt x="0" y="445140"/>
                  </a:lnTo>
                  <a:close/>
                </a:path>
              </a:pathLst>
            </a:custGeom>
            <a:ln w="565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254472" y="5383661"/>
              <a:ext cx="585470" cy="445134"/>
            </a:xfrm>
            <a:custGeom>
              <a:avLst/>
              <a:gdLst/>
              <a:ahLst/>
              <a:cxnLst/>
              <a:rect l="l" t="t" r="r" b="b"/>
              <a:pathLst>
                <a:path w="585470" h="445135">
                  <a:moveTo>
                    <a:pt x="0" y="445140"/>
                  </a:moveTo>
                  <a:lnTo>
                    <a:pt x="585022" y="445140"/>
                  </a:lnTo>
                  <a:lnTo>
                    <a:pt x="585022" y="0"/>
                  </a:lnTo>
                  <a:lnTo>
                    <a:pt x="0" y="0"/>
                  </a:lnTo>
                  <a:lnTo>
                    <a:pt x="0" y="445140"/>
                  </a:lnTo>
                  <a:close/>
                </a:path>
              </a:pathLst>
            </a:custGeom>
            <a:ln w="565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474601" y="5383661"/>
              <a:ext cx="585470" cy="445134"/>
            </a:xfrm>
            <a:custGeom>
              <a:avLst/>
              <a:gdLst/>
              <a:ahLst/>
              <a:cxnLst/>
              <a:rect l="l" t="t" r="r" b="b"/>
              <a:pathLst>
                <a:path w="585470" h="445135">
                  <a:moveTo>
                    <a:pt x="0" y="445140"/>
                  </a:moveTo>
                  <a:lnTo>
                    <a:pt x="585022" y="445140"/>
                  </a:lnTo>
                  <a:lnTo>
                    <a:pt x="585022" y="0"/>
                  </a:lnTo>
                  <a:lnTo>
                    <a:pt x="0" y="0"/>
                  </a:lnTo>
                  <a:lnTo>
                    <a:pt x="0" y="445140"/>
                  </a:lnTo>
                  <a:close/>
                </a:path>
              </a:pathLst>
            </a:custGeom>
            <a:ln w="5659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89899" y="5181203"/>
              <a:ext cx="1395095" cy="215900"/>
            </a:xfrm>
            <a:custGeom>
              <a:avLst/>
              <a:gdLst/>
              <a:ahLst/>
              <a:cxnLst/>
              <a:rect l="l" t="t" r="r" b="b"/>
              <a:pathLst>
                <a:path w="1395095" h="215900">
                  <a:moveTo>
                    <a:pt x="539956" y="0"/>
                  </a:moveTo>
                  <a:lnTo>
                    <a:pt x="0" y="215861"/>
                  </a:lnTo>
                </a:path>
                <a:path w="1395095" h="215900">
                  <a:moveTo>
                    <a:pt x="539956" y="0"/>
                  </a:moveTo>
                  <a:lnTo>
                    <a:pt x="719892" y="215861"/>
                  </a:lnTo>
                </a:path>
                <a:path w="1395095" h="215900">
                  <a:moveTo>
                    <a:pt x="539956" y="0"/>
                  </a:moveTo>
                  <a:lnTo>
                    <a:pt x="1394763" y="215861"/>
                  </a:lnTo>
                </a:path>
              </a:pathLst>
            </a:custGeom>
            <a:ln w="286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334754" y="6058401"/>
              <a:ext cx="585470" cy="431800"/>
            </a:xfrm>
            <a:custGeom>
              <a:avLst/>
              <a:gdLst/>
              <a:ahLst/>
              <a:cxnLst/>
              <a:rect l="l" t="t" r="r" b="b"/>
              <a:pathLst>
                <a:path w="585469" h="431800">
                  <a:moveTo>
                    <a:pt x="0" y="431723"/>
                  </a:moveTo>
                  <a:lnTo>
                    <a:pt x="585022" y="431723"/>
                  </a:lnTo>
                  <a:lnTo>
                    <a:pt x="585022" y="0"/>
                  </a:lnTo>
                  <a:lnTo>
                    <a:pt x="0" y="0"/>
                  </a:lnTo>
                  <a:lnTo>
                    <a:pt x="0" y="431723"/>
                  </a:lnTo>
                  <a:close/>
                </a:path>
              </a:pathLst>
            </a:custGeom>
            <a:ln w="565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244591" y="5855946"/>
              <a:ext cx="780415" cy="215900"/>
            </a:xfrm>
            <a:custGeom>
              <a:avLst/>
              <a:gdLst/>
              <a:ahLst/>
              <a:cxnLst/>
              <a:rect l="l" t="t" r="r" b="b"/>
              <a:pathLst>
                <a:path w="780414" h="215900">
                  <a:moveTo>
                    <a:pt x="0" y="0"/>
                  </a:moveTo>
                  <a:lnTo>
                    <a:pt x="375217" y="215861"/>
                  </a:lnTo>
                </a:path>
                <a:path w="780414" h="215900">
                  <a:moveTo>
                    <a:pt x="779900" y="0"/>
                  </a:moveTo>
                  <a:lnTo>
                    <a:pt x="435211" y="215861"/>
                  </a:lnTo>
                </a:path>
              </a:pathLst>
            </a:custGeom>
            <a:ln w="286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709662" y="6058401"/>
              <a:ext cx="585470" cy="431800"/>
            </a:xfrm>
            <a:custGeom>
              <a:avLst/>
              <a:gdLst/>
              <a:ahLst/>
              <a:cxnLst/>
              <a:rect l="l" t="t" r="r" b="b"/>
              <a:pathLst>
                <a:path w="585470" h="431800">
                  <a:moveTo>
                    <a:pt x="0" y="431723"/>
                  </a:moveTo>
                  <a:lnTo>
                    <a:pt x="585022" y="431723"/>
                  </a:lnTo>
                  <a:lnTo>
                    <a:pt x="585022" y="0"/>
                  </a:lnTo>
                  <a:lnTo>
                    <a:pt x="0" y="0"/>
                  </a:lnTo>
                  <a:lnTo>
                    <a:pt x="0" y="431723"/>
                  </a:lnTo>
                  <a:close/>
                </a:path>
              </a:pathLst>
            </a:custGeom>
            <a:ln w="565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024812" y="5828801"/>
              <a:ext cx="0" cy="243204"/>
            </a:xfrm>
            <a:custGeom>
              <a:avLst/>
              <a:gdLst/>
              <a:ahLst/>
              <a:cxnLst/>
              <a:rect l="l" t="t" r="r" b="b"/>
              <a:pathLst>
                <a:path h="243204">
                  <a:moveTo>
                    <a:pt x="0" y="0"/>
                  </a:moveTo>
                  <a:lnTo>
                    <a:pt x="0" y="243006"/>
                  </a:lnTo>
                </a:path>
              </a:pathLst>
            </a:custGeom>
            <a:ln w="30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474576" y="6058401"/>
              <a:ext cx="585470" cy="431800"/>
            </a:xfrm>
            <a:custGeom>
              <a:avLst/>
              <a:gdLst/>
              <a:ahLst/>
              <a:cxnLst/>
              <a:rect l="l" t="t" r="r" b="b"/>
              <a:pathLst>
                <a:path w="585470" h="431800">
                  <a:moveTo>
                    <a:pt x="0" y="431723"/>
                  </a:moveTo>
                  <a:lnTo>
                    <a:pt x="585022" y="431723"/>
                  </a:lnTo>
                  <a:lnTo>
                    <a:pt x="585022" y="0"/>
                  </a:lnTo>
                  <a:lnTo>
                    <a:pt x="0" y="0"/>
                  </a:lnTo>
                  <a:lnTo>
                    <a:pt x="0" y="431723"/>
                  </a:lnTo>
                  <a:close/>
                </a:path>
              </a:pathLst>
            </a:custGeom>
            <a:ln w="565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759661" y="5828801"/>
              <a:ext cx="0" cy="243204"/>
            </a:xfrm>
            <a:custGeom>
              <a:avLst/>
              <a:gdLst/>
              <a:ahLst/>
              <a:cxnLst/>
              <a:rect l="l" t="t" r="r" b="b"/>
              <a:pathLst>
                <a:path h="243204">
                  <a:moveTo>
                    <a:pt x="0" y="0"/>
                  </a:moveTo>
                  <a:lnTo>
                    <a:pt x="0" y="243006"/>
                  </a:lnTo>
                </a:path>
              </a:pathLst>
            </a:custGeom>
            <a:ln w="301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3027063" y="2307488"/>
            <a:ext cx="17589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25" dirty="0"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777199" y="2104950"/>
            <a:ext cx="17589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25" dirty="0">
                <a:latin typeface="Arial"/>
                <a:cs typeface="Arial"/>
              </a:rPr>
              <a:t>b</a:t>
            </a:r>
            <a:endParaRPr sz="19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732028" y="2833657"/>
            <a:ext cx="16065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10" dirty="0">
                <a:latin typeface="Arial"/>
                <a:cs typeface="Arial"/>
              </a:rPr>
              <a:t>c</a:t>
            </a:r>
            <a:endParaRPr sz="19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512049" y="2402015"/>
            <a:ext cx="17589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25" dirty="0">
                <a:latin typeface="Arial"/>
                <a:cs typeface="Arial"/>
              </a:rPr>
              <a:t>d</a:t>
            </a:r>
            <a:endParaRPr sz="19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216984" y="2321243"/>
            <a:ext cx="17589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25" dirty="0">
                <a:latin typeface="Arial"/>
                <a:cs typeface="Arial"/>
              </a:rPr>
              <a:t>e</a:t>
            </a:r>
            <a:endParaRPr sz="19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936876" y="2226715"/>
            <a:ext cx="10096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60" dirty="0">
                <a:latin typeface="Arial"/>
                <a:cs typeface="Arial"/>
              </a:rPr>
              <a:t>f</a:t>
            </a:r>
            <a:endParaRPr sz="19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612046" y="2078115"/>
            <a:ext cx="17589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25" dirty="0">
                <a:latin typeface="Arial"/>
                <a:cs typeface="Arial"/>
              </a:rPr>
              <a:t>g</a:t>
            </a:r>
            <a:endParaRPr sz="19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347345" y="2010827"/>
            <a:ext cx="17589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25" dirty="0">
                <a:latin typeface="Arial"/>
                <a:cs typeface="Arial"/>
              </a:rPr>
              <a:t>h</a:t>
            </a:r>
            <a:endParaRPr sz="19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6567025" y="2779719"/>
            <a:ext cx="8572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50" dirty="0">
                <a:latin typeface="Arial"/>
                <a:cs typeface="Arial"/>
              </a:rPr>
              <a:t>i</a:t>
            </a:r>
            <a:endParaRPr sz="19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211982" y="2982123"/>
            <a:ext cx="8572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50" dirty="0">
                <a:latin typeface="Arial"/>
                <a:cs typeface="Arial"/>
              </a:rPr>
              <a:t>j</a:t>
            </a:r>
            <a:endParaRPr sz="19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152028" y="4020977"/>
            <a:ext cx="311150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14" dirty="0">
                <a:latin typeface="Arial"/>
                <a:cs typeface="Arial"/>
              </a:rPr>
              <a:t>x1</a:t>
            </a:r>
            <a:endParaRPr sz="19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2531859" y="4776789"/>
            <a:ext cx="311150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14" dirty="0">
                <a:latin typeface="Arial"/>
                <a:cs typeface="Arial"/>
              </a:rPr>
              <a:t>x2</a:t>
            </a:r>
            <a:endParaRPr sz="19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212006" y="4790273"/>
            <a:ext cx="311150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14" dirty="0">
                <a:latin typeface="Arial"/>
                <a:cs typeface="Arial"/>
              </a:rPr>
              <a:t>x3</a:t>
            </a:r>
            <a:endParaRPr sz="19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207004" y="4776789"/>
            <a:ext cx="311150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14" dirty="0">
                <a:latin typeface="Arial"/>
                <a:cs typeface="Arial"/>
              </a:rPr>
              <a:t>x4</a:t>
            </a:r>
            <a:endParaRPr sz="19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2216979" y="5424387"/>
            <a:ext cx="17589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25" dirty="0">
                <a:latin typeface="Arial"/>
                <a:cs typeface="Arial"/>
              </a:rPr>
              <a:t>b</a:t>
            </a:r>
            <a:endParaRPr sz="19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967070" y="5451208"/>
            <a:ext cx="16065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10" dirty="0">
                <a:latin typeface="Arial"/>
                <a:cs typeface="Arial"/>
              </a:rPr>
              <a:t>c</a:t>
            </a:r>
            <a:endParaRPr sz="19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2547130" y="6085389"/>
            <a:ext cx="17589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25" dirty="0"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3777199" y="5437804"/>
            <a:ext cx="17589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25" dirty="0">
                <a:latin typeface="Arial"/>
                <a:cs typeface="Arial"/>
              </a:rPr>
              <a:t>d</a:t>
            </a:r>
            <a:endParaRPr sz="19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557070" y="5437804"/>
            <a:ext cx="17589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25" dirty="0">
                <a:latin typeface="Arial"/>
                <a:cs typeface="Arial"/>
              </a:rPr>
              <a:t>e</a:t>
            </a:r>
            <a:endParaRPr sz="1900">
              <a:latin typeface="Arial"/>
              <a:cs typeface="Arial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5231941" y="5437804"/>
            <a:ext cx="10096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60" dirty="0">
                <a:latin typeface="Arial"/>
                <a:cs typeface="Arial"/>
              </a:rPr>
              <a:t>f</a:t>
            </a:r>
            <a:endParaRPr sz="19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967090" y="5437804"/>
            <a:ext cx="17589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25" dirty="0">
                <a:latin typeface="Arial"/>
                <a:cs typeface="Arial"/>
              </a:rPr>
              <a:t>g</a:t>
            </a:r>
            <a:endParaRPr sz="190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6746961" y="5437804"/>
            <a:ext cx="8572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50" dirty="0">
                <a:latin typeface="Arial"/>
                <a:cs typeface="Arial"/>
              </a:rPr>
              <a:t>i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5922069" y="6112533"/>
            <a:ext cx="17589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125" dirty="0">
                <a:latin typeface="Arial"/>
                <a:cs typeface="Arial"/>
              </a:rPr>
              <a:t>h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6732154" y="6139357"/>
            <a:ext cx="8572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spc="50" dirty="0">
                <a:latin typeface="Arial"/>
                <a:cs typeface="Arial"/>
              </a:rPr>
              <a:t>j</a:t>
            </a:r>
            <a:endParaRPr sz="1900">
              <a:latin typeface="Arial"/>
              <a:cs typeface="Arial"/>
            </a:endParaRPr>
          </a:p>
        </p:txBody>
      </p:sp>
      <p:grpSp>
        <p:nvGrpSpPr>
          <p:cNvPr id="102" name="object 102"/>
          <p:cNvGrpSpPr/>
          <p:nvPr/>
        </p:nvGrpSpPr>
        <p:grpSpPr>
          <a:xfrm>
            <a:off x="6849853" y="4498827"/>
            <a:ext cx="1398270" cy="588645"/>
            <a:chOff x="6849853" y="4498827"/>
            <a:chExt cx="1398270" cy="588645"/>
          </a:xfrm>
        </p:grpSpPr>
        <p:sp>
          <p:nvSpPr>
            <p:cNvPr id="103" name="object 103"/>
            <p:cNvSpPr/>
            <p:nvPr/>
          </p:nvSpPr>
          <p:spPr>
            <a:xfrm>
              <a:off x="6849853" y="4857465"/>
              <a:ext cx="420370" cy="229870"/>
            </a:xfrm>
            <a:custGeom>
              <a:avLst/>
              <a:gdLst/>
              <a:ahLst/>
              <a:cxnLst/>
              <a:rect l="l" t="t" r="r" b="b"/>
              <a:pathLst>
                <a:path w="420370" h="229870">
                  <a:moveTo>
                    <a:pt x="329807" y="0"/>
                  </a:moveTo>
                  <a:lnTo>
                    <a:pt x="0" y="229507"/>
                  </a:lnTo>
                  <a:lnTo>
                    <a:pt x="419999" y="161815"/>
                  </a:lnTo>
                  <a:lnTo>
                    <a:pt x="3298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224682" y="4547049"/>
              <a:ext cx="975360" cy="391795"/>
            </a:xfrm>
            <a:custGeom>
              <a:avLst/>
              <a:gdLst/>
              <a:ahLst/>
              <a:cxnLst/>
              <a:rect l="l" t="t" r="r" b="b"/>
              <a:pathLst>
                <a:path w="975359" h="391795">
                  <a:moveTo>
                    <a:pt x="975212" y="0"/>
                  </a:moveTo>
                  <a:lnTo>
                    <a:pt x="0" y="391458"/>
                  </a:lnTo>
                </a:path>
              </a:pathLst>
            </a:custGeom>
            <a:ln w="961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2247900" cy="585470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0"/>
              </a:spcBef>
            </a:pP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Factoring</a:t>
            </a:r>
            <a:endParaRPr sz="3600">
              <a:latin typeface="Bahnschrift"/>
              <a:cs typeface="Bahnschrif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03656" y="1867410"/>
            <a:ext cx="5405755" cy="4502785"/>
            <a:chOff x="3203656" y="1867410"/>
            <a:chExt cx="5405755" cy="4502785"/>
          </a:xfrm>
        </p:grpSpPr>
        <p:sp>
          <p:nvSpPr>
            <p:cNvPr id="6" name="object 6"/>
            <p:cNvSpPr/>
            <p:nvPr/>
          </p:nvSpPr>
          <p:spPr>
            <a:xfrm>
              <a:off x="5228680" y="1898655"/>
              <a:ext cx="857250" cy="635635"/>
            </a:xfrm>
            <a:custGeom>
              <a:avLst/>
              <a:gdLst/>
              <a:ahLst/>
              <a:cxnLst/>
              <a:rect l="l" t="t" r="r" b="b"/>
              <a:pathLst>
                <a:path w="857250" h="635635">
                  <a:moveTo>
                    <a:pt x="0" y="635560"/>
                  </a:moveTo>
                  <a:lnTo>
                    <a:pt x="856977" y="635560"/>
                  </a:lnTo>
                  <a:lnTo>
                    <a:pt x="856977" y="0"/>
                  </a:lnTo>
                  <a:lnTo>
                    <a:pt x="0" y="0"/>
                  </a:lnTo>
                  <a:lnTo>
                    <a:pt x="0" y="635560"/>
                  </a:lnTo>
                  <a:close/>
                </a:path>
              </a:pathLst>
            </a:custGeom>
            <a:ln w="624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67194" y="3045602"/>
              <a:ext cx="856615" cy="651510"/>
            </a:xfrm>
            <a:custGeom>
              <a:avLst/>
              <a:gdLst/>
              <a:ahLst/>
              <a:cxnLst/>
              <a:rect l="l" t="t" r="r" b="b"/>
              <a:pathLst>
                <a:path w="856614" h="651510">
                  <a:moveTo>
                    <a:pt x="0" y="650933"/>
                  </a:moveTo>
                  <a:lnTo>
                    <a:pt x="856604" y="650933"/>
                  </a:lnTo>
                  <a:lnTo>
                    <a:pt x="856603" y="0"/>
                  </a:lnTo>
                  <a:lnTo>
                    <a:pt x="0" y="0"/>
                  </a:lnTo>
                  <a:lnTo>
                    <a:pt x="0" y="650933"/>
                  </a:lnTo>
                  <a:close/>
                </a:path>
              </a:pathLst>
            </a:custGeom>
            <a:ln w="624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28680" y="3045602"/>
              <a:ext cx="857250" cy="651510"/>
            </a:xfrm>
            <a:custGeom>
              <a:avLst/>
              <a:gdLst/>
              <a:ahLst/>
              <a:cxnLst/>
              <a:rect l="l" t="t" r="r" b="b"/>
              <a:pathLst>
                <a:path w="857250" h="651510">
                  <a:moveTo>
                    <a:pt x="0" y="650933"/>
                  </a:moveTo>
                  <a:lnTo>
                    <a:pt x="856977" y="650933"/>
                  </a:lnTo>
                  <a:lnTo>
                    <a:pt x="856977" y="0"/>
                  </a:lnTo>
                  <a:lnTo>
                    <a:pt x="0" y="0"/>
                  </a:lnTo>
                  <a:lnTo>
                    <a:pt x="0" y="650933"/>
                  </a:lnTo>
                  <a:close/>
                </a:path>
              </a:pathLst>
            </a:custGeom>
            <a:ln w="624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03085" y="2534215"/>
              <a:ext cx="1262380" cy="527050"/>
            </a:xfrm>
            <a:custGeom>
              <a:avLst/>
              <a:gdLst/>
              <a:ahLst/>
              <a:cxnLst/>
              <a:rect l="l" t="t" r="r" b="b"/>
              <a:pathLst>
                <a:path w="1262379" h="527050">
                  <a:moveTo>
                    <a:pt x="1261797" y="0"/>
                  </a:moveTo>
                  <a:lnTo>
                    <a:pt x="0" y="526852"/>
                  </a:lnTo>
                </a:path>
                <a:path w="1262379" h="527050">
                  <a:moveTo>
                    <a:pt x="1230851" y="0"/>
                  </a:moveTo>
                  <a:lnTo>
                    <a:pt x="1230851" y="526852"/>
                  </a:lnTo>
                </a:path>
              </a:pathLst>
            </a:custGeom>
            <a:ln w="312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90478" y="3045602"/>
              <a:ext cx="856615" cy="651510"/>
            </a:xfrm>
            <a:custGeom>
              <a:avLst/>
              <a:gdLst/>
              <a:ahLst/>
              <a:cxnLst/>
              <a:rect l="l" t="t" r="r" b="b"/>
              <a:pathLst>
                <a:path w="856615" h="651510">
                  <a:moveTo>
                    <a:pt x="0" y="650933"/>
                  </a:moveTo>
                  <a:lnTo>
                    <a:pt x="856604" y="650933"/>
                  </a:lnTo>
                  <a:lnTo>
                    <a:pt x="856603" y="0"/>
                  </a:lnTo>
                  <a:lnTo>
                    <a:pt x="0" y="0"/>
                  </a:lnTo>
                  <a:lnTo>
                    <a:pt x="0" y="650933"/>
                  </a:lnTo>
                  <a:close/>
                </a:path>
              </a:pathLst>
            </a:custGeom>
            <a:ln w="624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33936" y="2534215"/>
              <a:ext cx="1292860" cy="527050"/>
            </a:xfrm>
            <a:custGeom>
              <a:avLst/>
              <a:gdLst/>
              <a:ahLst/>
              <a:cxnLst/>
              <a:rect l="l" t="t" r="r" b="b"/>
              <a:pathLst>
                <a:path w="1292859" h="527050">
                  <a:moveTo>
                    <a:pt x="0" y="0"/>
                  </a:moveTo>
                  <a:lnTo>
                    <a:pt x="1292743" y="526852"/>
                  </a:lnTo>
                </a:path>
              </a:pathLst>
            </a:custGeom>
            <a:ln w="312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1401" y="4254643"/>
              <a:ext cx="841473" cy="6198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266005" y="4238900"/>
              <a:ext cx="857250" cy="635635"/>
            </a:xfrm>
            <a:custGeom>
              <a:avLst/>
              <a:gdLst/>
              <a:ahLst/>
              <a:cxnLst/>
              <a:rect l="l" t="t" r="r" b="b"/>
              <a:pathLst>
                <a:path w="857250" h="635635">
                  <a:moveTo>
                    <a:pt x="0" y="635560"/>
                  </a:moveTo>
                  <a:lnTo>
                    <a:pt x="856977" y="635560"/>
                  </a:lnTo>
                  <a:lnTo>
                    <a:pt x="856977" y="0"/>
                  </a:lnTo>
                  <a:lnTo>
                    <a:pt x="0" y="0"/>
                  </a:lnTo>
                  <a:lnTo>
                    <a:pt x="0" y="635560"/>
                  </a:lnTo>
                  <a:close/>
                </a:path>
              </a:pathLst>
            </a:custGeom>
            <a:ln w="624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3127" y="4254643"/>
              <a:ext cx="841099" cy="61981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247265" y="4238900"/>
              <a:ext cx="857250" cy="635635"/>
            </a:xfrm>
            <a:custGeom>
              <a:avLst/>
              <a:gdLst/>
              <a:ahLst/>
              <a:cxnLst/>
              <a:rect l="l" t="t" r="r" b="b"/>
              <a:pathLst>
                <a:path w="857250" h="635635">
                  <a:moveTo>
                    <a:pt x="0" y="635560"/>
                  </a:moveTo>
                  <a:lnTo>
                    <a:pt x="856977" y="635560"/>
                  </a:lnTo>
                  <a:lnTo>
                    <a:pt x="856977" y="0"/>
                  </a:lnTo>
                  <a:lnTo>
                    <a:pt x="0" y="0"/>
                  </a:lnTo>
                  <a:lnTo>
                    <a:pt x="0" y="635560"/>
                  </a:lnTo>
                  <a:close/>
                </a:path>
              </a:pathLst>
            </a:custGeom>
            <a:ln w="624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02207" y="3696535"/>
              <a:ext cx="1059180" cy="558165"/>
            </a:xfrm>
            <a:custGeom>
              <a:avLst/>
              <a:gdLst/>
              <a:ahLst/>
              <a:cxnLst/>
              <a:rect l="l" t="t" r="r" b="b"/>
              <a:pathLst>
                <a:path w="1059179" h="558164">
                  <a:moveTo>
                    <a:pt x="700877" y="0"/>
                  </a:moveTo>
                  <a:lnTo>
                    <a:pt x="0" y="558061"/>
                  </a:lnTo>
                </a:path>
                <a:path w="1059179" h="558164">
                  <a:moveTo>
                    <a:pt x="700877" y="0"/>
                  </a:moveTo>
                  <a:lnTo>
                    <a:pt x="1059169" y="558061"/>
                  </a:lnTo>
                </a:path>
              </a:pathLst>
            </a:custGeom>
            <a:ln w="312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50454" y="5184329"/>
              <a:ext cx="841099" cy="6355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34904" y="5168956"/>
              <a:ext cx="856615" cy="651510"/>
            </a:xfrm>
            <a:custGeom>
              <a:avLst/>
              <a:gdLst/>
              <a:ahLst/>
              <a:cxnLst/>
              <a:rect l="l" t="t" r="r" b="b"/>
              <a:pathLst>
                <a:path w="856614" h="651510">
                  <a:moveTo>
                    <a:pt x="0" y="650933"/>
                  </a:moveTo>
                  <a:lnTo>
                    <a:pt x="856604" y="650933"/>
                  </a:lnTo>
                  <a:lnTo>
                    <a:pt x="856603" y="0"/>
                  </a:lnTo>
                  <a:lnTo>
                    <a:pt x="0" y="0"/>
                  </a:lnTo>
                  <a:lnTo>
                    <a:pt x="0" y="650933"/>
                  </a:lnTo>
                  <a:close/>
                </a:path>
              </a:pathLst>
            </a:custGeom>
            <a:ln w="624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02207" y="4874460"/>
              <a:ext cx="0" cy="309880"/>
            </a:xfrm>
            <a:custGeom>
              <a:avLst/>
              <a:gdLst/>
              <a:ahLst/>
              <a:cxnLst/>
              <a:rect l="l" t="t" r="r" b="b"/>
              <a:pathLst>
                <a:path h="309879">
                  <a:moveTo>
                    <a:pt x="0" y="0"/>
                  </a:moveTo>
                  <a:lnTo>
                    <a:pt x="0" y="309869"/>
                  </a:lnTo>
                </a:path>
              </a:pathLst>
            </a:custGeom>
            <a:ln w="31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63127" y="5184329"/>
              <a:ext cx="841099" cy="6355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247265" y="5168956"/>
              <a:ext cx="857250" cy="651510"/>
            </a:xfrm>
            <a:custGeom>
              <a:avLst/>
              <a:gdLst/>
              <a:ahLst/>
              <a:cxnLst/>
              <a:rect l="l" t="t" r="r" b="b"/>
              <a:pathLst>
                <a:path w="857250" h="651510">
                  <a:moveTo>
                    <a:pt x="0" y="650933"/>
                  </a:moveTo>
                  <a:lnTo>
                    <a:pt x="856977" y="650933"/>
                  </a:lnTo>
                  <a:lnTo>
                    <a:pt x="856977" y="0"/>
                  </a:lnTo>
                  <a:lnTo>
                    <a:pt x="0" y="0"/>
                  </a:lnTo>
                  <a:lnTo>
                    <a:pt x="0" y="650933"/>
                  </a:lnTo>
                  <a:close/>
                </a:path>
              </a:pathLst>
            </a:custGeom>
            <a:ln w="624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83622" y="3696535"/>
              <a:ext cx="981710" cy="1487805"/>
            </a:xfrm>
            <a:custGeom>
              <a:avLst/>
              <a:gdLst/>
              <a:ahLst/>
              <a:cxnLst/>
              <a:rect l="l" t="t" r="r" b="b"/>
              <a:pathLst>
                <a:path w="981710" h="1487804">
                  <a:moveTo>
                    <a:pt x="0" y="1177924"/>
                  </a:moveTo>
                  <a:lnTo>
                    <a:pt x="0" y="1487794"/>
                  </a:lnTo>
                </a:path>
                <a:path w="981710" h="1487804">
                  <a:moveTo>
                    <a:pt x="981259" y="0"/>
                  </a:moveTo>
                  <a:lnTo>
                    <a:pt x="981259" y="619862"/>
                  </a:lnTo>
                </a:path>
              </a:pathLst>
            </a:custGeom>
            <a:ln w="312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06029" y="4285312"/>
              <a:ext cx="841099" cy="62020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490478" y="4269955"/>
              <a:ext cx="856615" cy="635635"/>
            </a:xfrm>
            <a:custGeom>
              <a:avLst/>
              <a:gdLst/>
              <a:ahLst/>
              <a:cxnLst/>
              <a:rect l="l" t="t" r="r" b="b"/>
              <a:pathLst>
                <a:path w="856615" h="635635">
                  <a:moveTo>
                    <a:pt x="0" y="635560"/>
                  </a:moveTo>
                  <a:lnTo>
                    <a:pt x="856604" y="635560"/>
                  </a:lnTo>
                  <a:lnTo>
                    <a:pt x="856603" y="0"/>
                  </a:lnTo>
                  <a:lnTo>
                    <a:pt x="0" y="0"/>
                  </a:lnTo>
                  <a:lnTo>
                    <a:pt x="0" y="635560"/>
                  </a:lnTo>
                  <a:close/>
                </a:path>
              </a:pathLst>
            </a:custGeom>
            <a:ln w="624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895422" y="3696535"/>
              <a:ext cx="0" cy="620395"/>
            </a:xfrm>
            <a:custGeom>
              <a:avLst/>
              <a:gdLst/>
              <a:ahLst/>
              <a:cxnLst/>
              <a:rect l="l" t="t" r="r" b="b"/>
              <a:pathLst>
                <a:path h="620395">
                  <a:moveTo>
                    <a:pt x="0" y="0"/>
                  </a:moveTo>
                  <a:lnTo>
                    <a:pt x="0" y="619862"/>
                  </a:lnTo>
                </a:path>
              </a:pathLst>
            </a:custGeom>
            <a:ln w="313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5488" y="4285312"/>
              <a:ext cx="841099" cy="62020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5260093" y="4269955"/>
              <a:ext cx="856615" cy="635635"/>
            </a:xfrm>
            <a:custGeom>
              <a:avLst/>
              <a:gdLst/>
              <a:ahLst/>
              <a:cxnLst/>
              <a:rect l="l" t="t" r="r" b="b"/>
              <a:pathLst>
                <a:path w="856614" h="635635">
                  <a:moveTo>
                    <a:pt x="0" y="635560"/>
                  </a:moveTo>
                  <a:lnTo>
                    <a:pt x="856604" y="635560"/>
                  </a:lnTo>
                  <a:lnTo>
                    <a:pt x="856603" y="0"/>
                  </a:lnTo>
                  <a:lnTo>
                    <a:pt x="0" y="0"/>
                  </a:lnTo>
                  <a:lnTo>
                    <a:pt x="0" y="635560"/>
                  </a:lnTo>
                  <a:close/>
                </a:path>
              </a:pathLst>
            </a:custGeom>
            <a:ln w="624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36880" y="4285312"/>
              <a:ext cx="841099" cy="62020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721018" y="4269955"/>
              <a:ext cx="857250" cy="635635"/>
            </a:xfrm>
            <a:custGeom>
              <a:avLst/>
              <a:gdLst/>
              <a:ahLst/>
              <a:cxnLst/>
              <a:rect l="l" t="t" r="r" b="b"/>
              <a:pathLst>
                <a:path w="857250" h="635635">
                  <a:moveTo>
                    <a:pt x="0" y="635560"/>
                  </a:moveTo>
                  <a:lnTo>
                    <a:pt x="856977" y="635560"/>
                  </a:lnTo>
                  <a:lnTo>
                    <a:pt x="856977" y="0"/>
                  </a:lnTo>
                  <a:lnTo>
                    <a:pt x="0" y="0"/>
                  </a:lnTo>
                  <a:lnTo>
                    <a:pt x="0" y="635560"/>
                  </a:lnTo>
                  <a:close/>
                </a:path>
              </a:pathLst>
            </a:custGeom>
            <a:ln w="624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95422" y="3696535"/>
              <a:ext cx="1293495" cy="589280"/>
            </a:xfrm>
            <a:custGeom>
              <a:avLst/>
              <a:gdLst/>
              <a:ahLst/>
              <a:cxnLst/>
              <a:rect l="l" t="t" r="r" b="b"/>
              <a:pathLst>
                <a:path w="1293495" h="589279">
                  <a:moveTo>
                    <a:pt x="0" y="0"/>
                  </a:moveTo>
                  <a:lnTo>
                    <a:pt x="1293210" y="588807"/>
                  </a:lnTo>
                </a:path>
              </a:pathLst>
            </a:custGeom>
            <a:ln w="312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98050" y="5184329"/>
              <a:ext cx="841099" cy="63556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082499" y="5168956"/>
              <a:ext cx="856615" cy="651510"/>
            </a:xfrm>
            <a:custGeom>
              <a:avLst/>
              <a:gdLst/>
              <a:ahLst/>
              <a:cxnLst/>
              <a:rect l="l" t="t" r="r" b="b"/>
              <a:pathLst>
                <a:path w="856615" h="651510">
                  <a:moveTo>
                    <a:pt x="0" y="650933"/>
                  </a:moveTo>
                  <a:lnTo>
                    <a:pt x="856604" y="650933"/>
                  </a:lnTo>
                  <a:lnTo>
                    <a:pt x="856603" y="0"/>
                  </a:lnTo>
                  <a:lnTo>
                    <a:pt x="0" y="0"/>
                  </a:lnTo>
                  <a:lnTo>
                    <a:pt x="0" y="650933"/>
                  </a:lnTo>
                  <a:close/>
                </a:path>
              </a:pathLst>
            </a:custGeom>
            <a:ln w="624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926679" y="4905515"/>
              <a:ext cx="1262380" cy="279400"/>
            </a:xfrm>
            <a:custGeom>
              <a:avLst/>
              <a:gdLst/>
              <a:ahLst/>
              <a:cxnLst/>
              <a:rect l="l" t="t" r="r" b="b"/>
              <a:pathLst>
                <a:path w="1262379" h="279400">
                  <a:moveTo>
                    <a:pt x="0" y="0"/>
                  </a:moveTo>
                  <a:lnTo>
                    <a:pt x="560608" y="278814"/>
                  </a:lnTo>
                </a:path>
                <a:path w="1262379" h="279400">
                  <a:moveTo>
                    <a:pt x="1261952" y="0"/>
                  </a:moveTo>
                  <a:lnTo>
                    <a:pt x="592021" y="278814"/>
                  </a:lnTo>
                </a:path>
              </a:pathLst>
            </a:custGeom>
            <a:ln w="312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621263" y="2332590"/>
              <a:ext cx="2383790" cy="4029710"/>
            </a:xfrm>
            <a:custGeom>
              <a:avLst/>
              <a:gdLst/>
              <a:ahLst/>
              <a:cxnLst/>
              <a:rect l="l" t="t" r="r" b="b"/>
              <a:pathLst>
                <a:path w="2383790" h="4029710">
                  <a:moveTo>
                    <a:pt x="0" y="3239215"/>
                  </a:moveTo>
                  <a:lnTo>
                    <a:pt x="840990" y="4029540"/>
                  </a:lnTo>
                </a:path>
                <a:path w="2383790" h="4029710">
                  <a:moveTo>
                    <a:pt x="1152941" y="976453"/>
                  </a:moveTo>
                  <a:lnTo>
                    <a:pt x="2383325" y="0"/>
                  </a:lnTo>
                </a:path>
              </a:pathLst>
            </a:custGeom>
            <a:ln w="154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652182" y="6193457"/>
            <a:ext cx="4014470" cy="4730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900" spc="-15" dirty="0">
                <a:latin typeface="Arial"/>
                <a:cs typeface="Arial"/>
              </a:rPr>
              <a:t>typical </a:t>
            </a:r>
            <a:r>
              <a:rPr sz="2900" spc="-20" dirty="0">
                <a:latin typeface="Arial"/>
                <a:cs typeface="Arial"/>
              </a:rPr>
              <a:t>"worker"</a:t>
            </a:r>
            <a:r>
              <a:rPr sz="2900" spc="-75" dirty="0">
                <a:latin typeface="Arial"/>
                <a:cs typeface="Arial"/>
              </a:rPr>
              <a:t> </a:t>
            </a:r>
            <a:r>
              <a:rPr sz="2900" spc="10" dirty="0">
                <a:latin typeface="Arial"/>
                <a:cs typeface="Arial"/>
              </a:rPr>
              <a:t>modules</a:t>
            </a:r>
            <a:endParaRPr sz="2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94517" y="1993288"/>
            <a:ext cx="2877185" cy="86106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3050"/>
              </a:lnSpc>
              <a:spcBef>
                <a:spcPts val="595"/>
              </a:spcBef>
            </a:pPr>
            <a:r>
              <a:rPr sz="2900" spc="-15" dirty="0">
                <a:latin typeface="Arial"/>
                <a:cs typeface="Arial"/>
              </a:rPr>
              <a:t>typical </a:t>
            </a:r>
            <a:r>
              <a:rPr sz="2900" dirty="0">
                <a:latin typeface="Arial"/>
                <a:cs typeface="Arial"/>
              </a:rPr>
              <a:t>"decision  </a:t>
            </a:r>
            <a:r>
              <a:rPr sz="2900" spc="15" dirty="0">
                <a:latin typeface="Arial"/>
                <a:cs typeface="Arial"/>
              </a:rPr>
              <a:t>making"</a:t>
            </a:r>
            <a:r>
              <a:rPr sz="2900" spc="10" dirty="0">
                <a:latin typeface="Arial"/>
                <a:cs typeface="Arial"/>
              </a:rPr>
              <a:t> modules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736358" y="2363645"/>
            <a:ext cx="187325" cy="3239770"/>
            <a:chOff x="2736358" y="2363645"/>
            <a:chExt cx="187325" cy="3239770"/>
          </a:xfrm>
        </p:grpSpPr>
        <p:sp>
          <p:nvSpPr>
            <p:cNvPr id="38" name="object 38"/>
            <p:cNvSpPr/>
            <p:nvPr/>
          </p:nvSpPr>
          <p:spPr>
            <a:xfrm>
              <a:off x="2736358" y="2363645"/>
              <a:ext cx="187325" cy="372110"/>
            </a:xfrm>
            <a:custGeom>
              <a:avLst/>
              <a:gdLst/>
              <a:ahLst/>
              <a:cxnLst/>
              <a:rect l="l" t="t" r="r" b="b"/>
              <a:pathLst>
                <a:path w="187325" h="372110">
                  <a:moveTo>
                    <a:pt x="93382" y="0"/>
                  </a:moveTo>
                  <a:lnTo>
                    <a:pt x="0" y="372041"/>
                  </a:lnTo>
                  <a:lnTo>
                    <a:pt x="187061" y="372041"/>
                  </a:lnTo>
                  <a:lnTo>
                    <a:pt x="933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29741" y="2735686"/>
              <a:ext cx="0" cy="2867660"/>
            </a:xfrm>
            <a:custGeom>
              <a:avLst/>
              <a:gdLst/>
              <a:ahLst/>
              <a:cxnLst/>
              <a:rect l="l" t="t" r="r" b="b"/>
              <a:pathLst>
                <a:path h="2867660">
                  <a:moveTo>
                    <a:pt x="0" y="2867220"/>
                  </a:moveTo>
                  <a:lnTo>
                    <a:pt x="0" y="0"/>
                  </a:lnTo>
                </a:path>
              </a:pathLst>
            </a:custGeom>
            <a:ln w="623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306077" y="1482195"/>
            <a:ext cx="3674745" cy="86042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 marR="5080">
              <a:lnSpc>
                <a:spcPts val="3050"/>
              </a:lnSpc>
              <a:spcBef>
                <a:spcPts val="595"/>
              </a:spcBef>
            </a:pPr>
            <a:r>
              <a:rPr sz="2900" i="1" spc="10" dirty="0">
                <a:latin typeface="Arial"/>
                <a:cs typeface="Arial"/>
              </a:rPr>
              <a:t>direction </a:t>
            </a:r>
            <a:r>
              <a:rPr sz="2900" i="1" spc="-5" dirty="0">
                <a:latin typeface="Arial"/>
                <a:cs typeface="Arial"/>
              </a:rPr>
              <a:t>of </a:t>
            </a:r>
            <a:r>
              <a:rPr sz="2900" i="1" spc="15" dirty="0">
                <a:latin typeface="Arial"/>
                <a:cs typeface="Arial"/>
              </a:rPr>
              <a:t>increasing  </a:t>
            </a:r>
            <a:r>
              <a:rPr sz="2900" i="1" spc="20" dirty="0">
                <a:latin typeface="Arial"/>
                <a:cs typeface="Arial"/>
              </a:rPr>
              <a:t>decision</a:t>
            </a:r>
            <a:r>
              <a:rPr sz="2900" i="1" spc="-10" dirty="0">
                <a:latin typeface="Arial"/>
                <a:cs typeface="Arial"/>
              </a:rPr>
              <a:t> </a:t>
            </a:r>
            <a:r>
              <a:rPr sz="2900" i="1" dirty="0">
                <a:latin typeface="Arial"/>
                <a:cs typeface="Arial"/>
              </a:rPr>
              <a:t>making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4523740" cy="585470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0"/>
              </a:spcBef>
            </a:pP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First Level</a:t>
            </a:r>
            <a:r>
              <a:rPr sz="3600" b="1" spc="-75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Factoring</a:t>
            </a:r>
            <a:endParaRPr sz="3600">
              <a:latin typeface="Bahnschrift"/>
              <a:cs typeface="Bahnschrif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16707" y="1656588"/>
            <a:ext cx="6764020" cy="4843780"/>
            <a:chOff x="2616707" y="1656588"/>
            <a:chExt cx="6764020" cy="4843780"/>
          </a:xfrm>
        </p:grpSpPr>
        <p:sp>
          <p:nvSpPr>
            <p:cNvPr id="6" name="object 6"/>
            <p:cNvSpPr/>
            <p:nvPr/>
          </p:nvSpPr>
          <p:spPr>
            <a:xfrm>
              <a:off x="2631947" y="1671828"/>
              <a:ext cx="4243070" cy="4813300"/>
            </a:xfrm>
            <a:custGeom>
              <a:avLst/>
              <a:gdLst/>
              <a:ahLst/>
              <a:cxnLst/>
              <a:rect l="l" t="t" r="r" b="b"/>
              <a:pathLst>
                <a:path w="4243070" h="4813300">
                  <a:moveTo>
                    <a:pt x="2471928" y="1705356"/>
                  </a:moveTo>
                  <a:lnTo>
                    <a:pt x="4224528" y="1705356"/>
                  </a:lnTo>
                  <a:lnTo>
                    <a:pt x="4224528" y="0"/>
                  </a:lnTo>
                  <a:lnTo>
                    <a:pt x="2471928" y="0"/>
                  </a:lnTo>
                  <a:lnTo>
                    <a:pt x="2471928" y="1705356"/>
                  </a:lnTo>
                  <a:close/>
                </a:path>
                <a:path w="4243070" h="4813300">
                  <a:moveTo>
                    <a:pt x="0" y="4812792"/>
                  </a:moveTo>
                  <a:lnTo>
                    <a:pt x="1752600" y="4812792"/>
                  </a:lnTo>
                  <a:lnTo>
                    <a:pt x="1752600" y="3107436"/>
                  </a:lnTo>
                  <a:lnTo>
                    <a:pt x="0" y="3107436"/>
                  </a:lnTo>
                  <a:lnTo>
                    <a:pt x="0" y="4812792"/>
                  </a:lnTo>
                  <a:close/>
                </a:path>
                <a:path w="4243070" h="4813300">
                  <a:moveTo>
                    <a:pt x="2491740" y="4812792"/>
                  </a:moveTo>
                  <a:lnTo>
                    <a:pt x="4242815" y="4812792"/>
                  </a:lnTo>
                  <a:lnTo>
                    <a:pt x="4242815" y="3107436"/>
                  </a:lnTo>
                  <a:lnTo>
                    <a:pt x="2491740" y="3107436"/>
                  </a:lnTo>
                  <a:lnTo>
                    <a:pt x="2491740" y="4812792"/>
                  </a:lnTo>
                  <a:close/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62527" y="3326892"/>
              <a:ext cx="2490470" cy="1452880"/>
            </a:xfrm>
            <a:custGeom>
              <a:avLst/>
              <a:gdLst/>
              <a:ahLst/>
              <a:cxnLst/>
              <a:rect l="l" t="t" r="r" b="b"/>
              <a:pathLst>
                <a:path w="2490470" h="1452879">
                  <a:moveTo>
                    <a:pt x="2490216" y="0"/>
                  </a:moveTo>
                  <a:lnTo>
                    <a:pt x="0" y="1426464"/>
                  </a:lnTo>
                </a:path>
                <a:path w="2490470" h="1452879">
                  <a:moveTo>
                    <a:pt x="2471928" y="0"/>
                  </a:moveTo>
                  <a:lnTo>
                    <a:pt x="2490216" y="1452372"/>
                  </a:lnTo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12379" y="4753355"/>
              <a:ext cx="1752600" cy="1705610"/>
            </a:xfrm>
            <a:custGeom>
              <a:avLst/>
              <a:gdLst/>
              <a:ahLst/>
              <a:cxnLst/>
              <a:rect l="l" t="t" r="r" b="b"/>
              <a:pathLst>
                <a:path w="1752600" h="1705610">
                  <a:moveTo>
                    <a:pt x="0" y="1705356"/>
                  </a:moveTo>
                  <a:lnTo>
                    <a:pt x="1752600" y="1705356"/>
                  </a:lnTo>
                  <a:lnTo>
                    <a:pt x="1752600" y="0"/>
                  </a:lnTo>
                  <a:lnTo>
                    <a:pt x="0" y="0"/>
                  </a:lnTo>
                  <a:lnTo>
                    <a:pt x="0" y="1705356"/>
                  </a:lnTo>
                  <a:close/>
                </a:path>
              </a:pathLst>
            </a:custGeom>
            <a:ln w="3048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34455" y="3326892"/>
              <a:ext cx="2527300" cy="1402080"/>
            </a:xfrm>
            <a:custGeom>
              <a:avLst/>
              <a:gdLst/>
              <a:ahLst/>
              <a:cxnLst/>
              <a:rect l="l" t="t" r="r" b="b"/>
              <a:pathLst>
                <a:path w="2527300" h="1402079">
                  <a:moveTo>
                    <a:pt x="0" y="0"/>
                  </a:moveTo>
                  <a:lnTo>
                    <a:pt x="2526792" y="1402080"/>
                  </a:lnTo>
                </a:path>
              </a:pathLst>
            </a:custGeom>
            <a:ln w="304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286883" y="1641449"/>
            <a:ext cx="1081405" cy="1361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1760" indent="321945">
              <a:lnSpc>
                <a:spcPct val="1415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main  prog</a:t>
            </a:r>
            <a:r>
              <a:rPr sz="2000" spc="5" dirty="0">
                <a:latin typeface="Arial"/>
                <a:cs typeface="Arial"/>
              </a:rPr>
              <a:t>r</a:t>
            </a:r>
            <a:r>
              <a:rPr sz="2000" dirty="0">
                <a:latin typeface="Arial"/>
                <a:cs typeface="Arial"/>
              </a:rPr>
              <a:t>am</a:t>
            </a:r>
            <a:endParaRPr sz="2000">
              <a:latin typeface="Arial"/>
              <a:cs typeface="Arial"/>
            </a:endParaRPr>
          </a:p>
          <a:p>
            <a:pPr marL="20955">
              <a:lnSpc>
                <a:spcPct val="100000"/>
              </a:lnSpc>
              <a:spcBef>
                <a:spcPts val="1325"/>
              </a:spcBef>
            </a:pP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ntroller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56992" y="4989398"/>
            <a:ext cx="1073150" cy="838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input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ntroller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35702" y="5057013"/>
            <a:ext cx="1257300" cy="821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pro</a:t>
            </a:r>
            <a:r>
              <a:rPr sz="2000" spc="5" dirty="0">
                <a:latin typeface="Arial"/>
                <a:cs typeface="Arial"/>
              </a:rPr>
              <a:t>c</a:t>
            </a:r>
            <a:r>
              <a:rPr sz="2000" dirty="0">
                <a:latin typeface="Arial"/>
                <a:cs typeface="Arial"/>
              </a:rPr>
              <a:t>e</a:t>
            </a:r>
            <a:r>
              <a:rPr sz="2000" spc="5" dirty="0">
                <a:latin typeface="Arial"/>
                <a:cs typeface="Arial"/>
              </a:rPr>
              <a:t>s</a:t>
            </a:r>
            <a:r>
              <a:rPr sz="2000" dirty="0">
                <a:latin typeface="Arial"/>
                <a:cs typeface="Arial"/>
              </a:rPr>
              <a:t>s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dirty="0">
                <a:latin typeface="Arial"/>
                <a:cs typeface="Arial"/>
              </a:rPr>
              <a:t>ng</a:t>
            </a:r>
            <a:endParaRPr sz="2000">
              <a:latin typeface="Arial"/>
              <a:cs typeface="Arial"/>
            </a:endParaRPr>
          </a:p>
          <a:p>
            <a:pPr marL="86995">
              <a:lnSpc>
                <a:spcPct val="100000"/>
              </a:lnSpc>
              <a:spcBef>
                <a:spcPts val="1460"/>
              </a:spcBef>
            </a:pPr>
            <a:r>
              <a:rPr sz="2000" dirty="0">
                <a:latin typeface="Arial"/>
                <a:cs typeface="Arial"/>
              </a:rPr>
              <a:t>controller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68488" y="4919852"/>
            <a:ext cx="7334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99958" y="5460288"/>
            <a:ext cx="10731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c</a:t>
            </a:r>
            <a:r>
              <a:rPr sz="2000" spc="5" dirty="0">
                <a:latin typeface="Arial"/>
                <a:cs typeface="Arial"/>
              </a:rPr>
              <a:t>o</a:t>
            </a:r>
            <a:r>
              <a:rPr sz="2000" dirty="0">
                <a:latin typeface="Arial"/>
                <a:cs typeface="Arial"/>
              </a:rPr>
              <a:t>ntroller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4723130" cy="585470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4165"/>
              </a:lnSpc>
            </a:pPr>
            <a:r>
              <a:rPr sz="3600" b="1" dirty="0">
                <a:solidFill>
                  <a:srgbClr val="385622"/>
                </a:solidFill>
                <a:latin typeface="Bahnschrift"/>
                <a:cs typeface="Bahnschrift"/>
              </a:rPr>
              <a:t>Second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Level</a:t>
            </a:r>
            <a:r>
              <a:rPr sz="3600" b="1" spc="-120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Mapping</a:t>
            </a:r>
            <a:endParaRPr sz="3600">
              <a:latin typeface="Bahnschrift"/>
              <a:cs typeface="Bahnschrif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05704" y="1591315"/>
            <a:ext cx="6400165" cy="4232275"/>
            <a:chOff x="2705704" y="1591315"/>
            <a:chExt cx="6400165" cy="42322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0378" y="1908544"/>
              <a:ext cx="536279" cy="58646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27522" y="1892932"/>
              <a:ext cx="485775" cy="525145"/>
            </a:xfrm>
            <a:custGeom>
              <a:avLst/>
              <a:gdLst/>
              <a:ahLst/>
              <a:cxnLst/>
              <a:rect l="l" t="t" r="r" b="b"/>
              <a:pathLst>
                <a:path w="485775" h="525144">
                  <a:moveTo>
                    <a:pt x="399936" y="524922"/>
                  </a:moveTo>
                  <a:lnTo>
                    <a:pt x="429105" y="487952"/>
                  </a:lnTo>
                  <a:lnTo>
                    <a:pt x="452813" y="446415"/>
                  </a:lnTo>
                  <a:lnTo>
                    <a:pt x="470474" y="400974"/>
                  </a:lnTo>
                  <a:lnTo>
                    <a:pt x="481501" y="352293"/>
                  </a:lnTo>
                  <a:lnTo>
                    <a:pt x="485307" y="301036"/>
                  </a:lnTo>
                  <a:lnTo>
                    <a:pt x="481501" y="254135"/>
                  </a:lnTo>
                  <a:lnTo>
                    <a:pt x="470474" y="208932"/>
                  </a:lnTo>
                  <a:lnTo>
                    <a:pt x="452813" y="166191"/>
                  </a:lnTo>
                  <a:lnTo>
                    <a:pt x="429105" y="126675"/>
                  </a:lnTo>
                  <a:lnTo>
                    <a:pt x="399936" y="91146"/>
                  </a:lnTo>
                  <a:lnTo>
                    <a:pt x="365894" y="60367"/>
                  </a:lnTo>
                  <a:lnTo>
                    <a:pt x="327564" y="35100"/>
                  </a:lnTo>
                  <a:lnTo>
                    <a:pt x="285534" y="16108"/>
                  </a:lnTo>
                  <a:lnTo>
                    <a:pt x="240391" y="4154"/>
                  </a:lnTo>
                  <a:lnTo>
                    <a:pt x="192722" y="0"/>
                  </a:lnTo>
                  <a:lnTo>
                    <a:pt x="149541" y="4154"/>
                  </a:lnTo>
                  <a:lnTo>
                    <a:pt x="107992" y="16108"/>
                  </a:lnTo>
                  <a:lnTo>
                    <a:pt x="68761" y="35100"/>
                  </a:lnTo>
                  <a:lnTo>
                    <a:pt x="32535" y="60367"/>
                  </a:lnTo>
                  <a:lnTo>
                    <a:pt x="0" y="91146"/>
                  </a:lnTo>
                </a:path>
              </a:pathLst>
            </a:custGeom>
            <a:ln w="646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65591" y="1765989"/>
              <a:ext cx="260350" cy="222250"/>
            </a:xfrm>
            <a:custGeom>
              <a:avLst/>
              <a:gdLst/>
              <a:ahLst/>
              <a:cxnLst/>
              <a:rect l="l" t="t" r="r" b="b"/>
              <a:pathLst>
                <a:path w="260350" h="222250">
                  <a:moveTo>
                    <a:pt x="81236" y="0"/>
                  </a:moveTo>
                  <a:lnTo>
                    <a:pt x="48891" y="63392"/>
                  </a:lnTo>
                  <a:lnTo>
                    <a:pt x="0" y="110858"/>
                  </a:lnTo>
                  <a:lnTo>
                    <a:pt x="259850" y="221717"/>
                  </a:lnTo>
                  <a:lnTo>
                    <a:pt x="81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21897" y="1607507"/>
              <a:ext cx="292735" cy="222250"/>
            </a:xfrm>
            <a:custGeom>
              <a:avLst/>
              <a:gdLst/>
              <a:ahLst/>
              <a:cxnLst/>
              <a:rect l="l" t="t" r="r" b="b"/>
              <a:pathLst>
                <a:path w="292735" h="222250">
                  <a:moveTo>
                    <a:pt x="0" y="0"/>
                  </a:moveTo>
                  <a:lnTo>
                    <a:pt x="292585" y="221874"/>
                  </a:lnTo>
                </a:path>
              </a:pathLst>
            </a:custGeom>
            <a:ln w="32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5122" y="2352293"/>
              <a:ext cx="535955" cy="58630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234653" y="2336524"/>
              <a:ext cx="453390" cy="556895"/>
            </a:xfrm>
            <a:custGeom>
              <a:avLst/>
              <a:gdLst/>
              <a:ahLst/>
              <a:cxnLst/>
              <a:rect l="l" t="t" r="r" b="b"/>
              <a:pathLst>
                <a:path w="453389" h="556894">
                  <a:moveTo>
                    <a:pt x="333558" y="556761"/>
                  </a:moveTo>
                  <a:lnTo>
                    <a:pt x="367603" y="525000"/>
                  </a:lnTo>
                  <a:lnTo>
                    <a:pt x="396772" y="488008"/>
                  </a:lnTo>
                  <a:lnTo>
                    <a:pt x="420479" y="446449"/>
                  </a:lnTo>
                  <a:lnTo>
                    <a:pt x="438138" y="400990"/>
                  </a:lnTo>
                  <a:lnTo>
                    <a:pt x="449163" y="352297"/>
                  </a:lnTo>
                  <a:lnTo>
                    <a:pt x="452968" y="301036"/>
                  </a:lnTo>
                  <a:lnTo>
                    <a:pt x="449163" y="254135"/>
                  </a:lnTo>
                  <a:lnTo>
                    <a:pt x="438138" y="208932"/>
                  </a:lnTo>
                  <a:lnTo>
                    <a:pt x="420479" y="166191"/>
                  </a:lnTo>
                  <a:lnTo>
                    <a:pt x="396772" y="126675"/>
                  </a:lnTo>
                  <a:lnTo>
                    <a:pt x="367603" y="91146"/>
                  </a:lnTo>
                  <a:lnTo>
                    <a:pt x="333558" y="60367"/>
                  </a:lnTo>
                  <a:lnTo>
                    <a:pt x="295223" y="35100"/>
                  </a:lnTo>
                  <a:lnTo>
                    <a:pt x="253183" y="16108"/>
                  </a:lnTo>
                  <a:lnTo>
                    <a:pt x="208025" y="4154"/>
                  </a:lnTo>
                  <a:lnTo>
                    <a:pt x="160334" y="0"/>
                  </a:lnTo>
                  <a:lnTo>
                    <a:pt x="117053" y="4154"/>
                  </a:lnTo>
                  <a:lnTo>
                    <a:pt x="75452" y="16108"/>
                  </a:lnTo>
                  <a:lnTo>
                    <a:pt x="36209" y="35100"/>
                  </a:lnTo>
                  <a:lnTo>
                    <a:pt x="0" y="60367"/>
                  </a:lnTo>
                </a:path>
              </a:pathLst>
            </a:custGeom>
            <a:ln w="647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59196" y="2320597"/>
              <a:ext cx="276225" cy="174625"/>
            </a:xfrm>
            <a:custGeom>
              <a:avLst/>
              <a:gdLst/>
              <a:ahLst/>
              <a:cxnLst/>
              <a:rect l="l" t="t" r="r" b="b"/>
              <a:pathLst>
                <a:path w="276225" h="174625">
                  <a:moveTo>
                    <a:pt x="48501" y="0"/>
                  </a:moveTo>
                  <a:lnTo>
                    <a:pt x="16059" y="63392"/>
                  </a:lnTo>
                  <a:lnTo>
                    <a:pt x="0" y="126943"/>
                  </a:lnTo>
                  <a:lnTo>
                    <a:pt x="275926" y="174408"/>
                  </a:lnTo>
                  <a:lnTo>
                    <a:pt x="485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96657" y="2304828"/>
              <a:ext cx="179070" cy="79375"/>
            </a:xfrm>
            <a:custGeom>
              <a:avLst/>
              <a:gdLst/>
              <a:ahLst/>
              <a:cxnLst/>
              <a:rect l="l" t="t" r="r" b="b"/>
              <a:pathLst>
                <a:path w="179070" h="79375">
                  <a:moveTo>
                    <a:pt x="0" y="0"/>
                  </a:moveTo>
                  <a:lnTo>
                    <a:pt x="178597" y="79162"/>
                  </a:lnTo>
                </a:path>
              </a:pathLst>
            </a:custGeom>
            <a:ln w="319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9674" y="3081310"/>
              <a:ext cx="536279" cy="58630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949360" y="3065541"/>
              <a:ext cx="453390" cy="582930"/>
            </a:xfrm>
            <a:custGeom>
              <a:avLst/>
              <a:gdLst/>
              <a:ahLst/>
              <a:cxnLst/>
              <a:rect l="l" t="t" r="r" b="b"/>
              <a:pathLst>
                <a:path w="453389" h="582929">
                  <a:moveTo>
                    <a:pt x="295109" y="582623"/>
                  </a:moveTo>
                  <a:lnTo>
                    <a:pt x="333405" y="556761"/>
                  </a:lnTo>
                  <a:lnTo>
                    <a:pt x="367430" y="525000"/>
                  </a:lnTo>
                  <a:lnTo>
                    <a:pt x="396593" y="488008"/>
                  </a:lnTo>
                  <a:lnTo>
                    <a:pt x="420304" y="446449"/>
                  </a:lnTo>
                  <a:lnTo>
                    <a:pt x="437972" y="400990"/>
                  </a:lnTo>
                  <a:lnTo>
                    <a:pt x="449006" y="352297"/>
                  </a:lnTo>
                  <a:lnTo>
                    <a:pt x="452815" y="301036"/>
                  </a:lnTo>
                  <a:lnTo>
                    <a:pt x="449006" y="254135"/>
                  </a:lnTo>
                  <a:lnTo>
                    <a:pt x="437972" y="208932"/>
                  </a:lnTo>
                  <a:lnTo>
                    <a:pt x="420304" y="166191"/>
                  </a:lnTo>
                  <a:lnTo>
                    <a:pt x="396593" y="126675"/>
                  </a:lnTo>
                  <a:lnTo>
                    <a:pt x="367430" y="91146"/>
                  </a:lnTo>
                  <a:lnTo>
                    <a:pt x="333405" y="60367"/>
                  </a:lnTo>
                  <a:lnTo>
                    <a:pt x="295109" y="35100"/>
                  </a:lnTo>
                  <a:lnTo>
                    <a:pt x="253134" y="16108"/>
                  </a:lnTo>
                  <a:lnTo>
                    <a:pt x="208069" y="4154"/>
                  </a:lnTo>
                  <a:lnTo>
                    <a:pt x="160505" y="0"/>
                  </a:lnTo>
                  <a:lnTo>
                    <a:pt x="117211" y="4154"/>
                  </a:lnTo>
                  <a:lnTo>
                    <a:pt x="75573" y="16108"/>
                  </a:lnTo>
                  <a:lnTo>
                    <a:pt x="36275" y="35100"/>
                  </a:lnTo>
                  <a:lnTo>
                    <a:pt x="0" y="60367"/>
                  </a:lnTo>
                </a:path>
              </a:pathLst>
            </a:custGeom>
            <a:ln w="647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71077" y="2922986"/>
              <a:ext cx="227965" cy="254000"/>
            </a:xfrm>
            <a:custGeom>
              <a:avLst/>
              <a:gdLst/>
              <a:ahLst/>
              <a:cxnLst/>
              <a:rect l="l" t="t" r="r" b="b"/>
              <a:pathLst>
                <a:path w="227964" h="254000">
                  <a:moveTo>
                    <a:pt x="113874" y="0"/>
                  </a:moveTo>
                  <a:lnTo>
                    <a:pt x="48826" y="47308"/>
                  </a:lnTo>
                  <a:lnTo>
                    <a:pt x="0" y="79162"/>
                  </a:lnTo>
                  <a:lnTo>
                    <a:pt x="227424" y="253571"/>
                  </a:lnTo>
                  <a:lnTo>
                    <a:pt x="1138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22575" y="2843824"/>
              <a:ext cx="97790" cy="127000"/>
            </a:xfrm>
            <a:custGeom>
              <a:avLst/>
              <a:gdLst/>
              <a:ahLst/>
              <a:cxnLst/>
              <a:rect l="l" t="t" r="r" b="b"/>
              <a:pathLst>
                <a:path w="97789" h="127000">
                  <a:moveTo>
                    <a:pt x="0" y="0"/>
                  </a:moveTo>
                  <a:lnTo>
                    <a:pt x="97328" y="126470"/>
                  </a:lnTo>
                </a:path>
              </a:pathLst>
            </a:custGeom>
            <a:ln w="323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55858" y="4143060"/>
              <a:ext cx="130175" cy="269240"/>
            </a:xfrm>
            <a:custGeom>
              <a:avLst/>
              <a:gdLst/>
              <a:ahLst/>
              <a:cxnLst/>
              <a:rect l="l" t="t" r="r" b="b"/>
              <a:pathLst>
                <a:path w="130175" h="269239">
                  <a:moveTo>
                    <a:pt x="130095" y="0"/>
                  </a:moveTo>
                  <a:lnTo>
                    <a:pt x="65047" y="0"/>
                  </a:lnTo>
                  <a:lnTo>
                    <a:pt x="0" y="15611"/>
                  </a:lnTo>
                  <a:lnTo>
                    <a:pt x="130095" y="269182"/>
                  </a:lnTo>
                  <a:lnTo>
                    <a:pt x="1300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07356" y="3667615"/>
              <a:ext cx="113664" cy="475615"/>
            </a:xfrm>
            <a:custGeom>
              <a:avLst/>
              <a:gdLst/>
              <a:ahLst/>
              <a:cxnLst/>
              <a:rect l="l" t="t" r="r" b="b"/>
              <a:pathLst>
                <a:path w="113664" h="475614">
                  <a:moveTo>
                    <a:pt x="0" y="0"/>
                  </a:moveTo>
                  <a:lnTo>
                    <a:pt x="113549" y="475445"/>
                  </a:lnTo>
                </a:path>
              </a:pathLst>
            </a:custGeom>
            <a:ln w="326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6806" y="3192169"/>
              <a:ext cx="535938" cy="58630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536165" y="3176557"/>
              <a:ext cx="452755" cy="556895"/>
            </a:xfrm>
            <a:custGeom>
              <a:avLst/>
              <a:gdLst/>
              <a:ahLst/>
              <a:cxnLst/>
              <a:rect l="l" t="t" r="r" b="b"/>
              <a:pathLst>
                <a:path w="452754" h="556895">
                  <a:moveTo>
                    <a:pt x="333544" y="556659"/>
                  </a:moveTo>
                  <a:lnTo>
                    <a:pt x="367517" y="524922"/>
                  </a:lnTo>
                  <a:lnTo>
                    <a:pt x="396614" y="487952"/>
                  </a:lnTo>
                  <a:lnTo>
                    <a:pt x="420255" y="446415"/>
                  </a:lnTo>
                  <a:lnTo>
                    <a:pt x="437859" y="400974"/>
                  </a:lnTo>
                  <a:lnTo>
                    <a:pt x="448847" y="352293"/>
                  </a:lnTo>
                  <a:lnTo>
                    <a:pt x="452639" y="301036"/>
                  </a:lnTo>
                  <a:lnTo>
                    <a:pt x="448847" y="254096"/>
                  </a:lnTo>
                  <a:lnTo>
                    <a:pt x="437859" y="208871"/>
                  </a:lnTo>
                  <a:lnTo>
                    <a:pt x="420255" y="166122"/>
                  </a:lnTo>
                  <a:lnTo>
                    <a:pt x="396614" y="126607"/>
                  </a:lnTo>
                  <a:lnTo>
                    <a:pt x="367517" y="91087"/>
                  </a:lnTo>
                  <a:lnTo>
                    <a:pt x="333544" y="60322"/>
                  </a:lnTo>
                  <a:lnTo>
                    <a:pt x="295275" y="35070"/>
                  </a:lnTo>
                  <a:lnTo>
                    <a:pt x="253290" y="16093"/>
                  </a:lnTo>
                  <a:lnTo>
                    <a:pt x="208169" y="4150"/>
                  </a:lnTo>
                  <a:lnTo>
                    <a:pt x="160492" y="0"/>
                  </a:lnTo>
                  <a:lnTo>
                    <a:pt x="117205" y="4150"/>
                  </a:lnTo>
                  <a:lnTo>
                    <a:pt x="75571" y="16093"/>
                  </a:lnTo>
                  <a:lnTo>
                    <a:pt x="36275" y="35070"/>
                  </a:lnTo>
                  <a:lnTo>
                    <a:pt x="0" y="60322"/>
                  </a:lnTo>
                </a:path>
              </a:pathLst>
            </a:custGeom>
            <a:ln w="647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85308" y="2938598"/>
              <a:ext cx="130175" cy="269875"/>
            </a:xfrm>
            <a:custGeom>
              <a:avLst/>
              <a:gdLst/>
              <a:ahLst/>
              <a:cxnLst/>
              <a:rect l="l" t="t" r="r" b="b"/>
              <a:pathLst>
                <a:path w="130175" h="269875">
                  <a:moveTo>
                    <a:pt x="130128" y="0"/>
                  </a:moveTo>
                  <a:lnTo>
                    <a:pt x="65064" y="0"/>
                  </a:lnTo>
                  <a:lnTo>
                    <a:pt x="0" y="16084"/>
                  </a:lnTo>
                  <a:lnTo>
                    <a:pt x="130128" y="269655"/>
                  </a:lnTo>
                  <a:lnTo>
                    <a:pt x="1301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52979" y="2510933"/>
              <a:ext cx="97790" cy="427990"/>
            </a:xfrm>
            <a:custGeom>
              <a:avLst/>
              <a:gdLst/>
              <a:ahLst/>
              <a:cxnLst/>
              <a:rect l="l" t="t" r="r" b="b"/>
              <a:pathLst>
                <a:path w="97789" h="427989">
                  <a:moveTo>
                    <a:pt x="0" y="0"/>
                  </a:moveTo>
                  <a:lnTo>
                    <a:pt x="97393" y="427664"/>
                  </a:lnTo>
                </a:path>
              </a:pathLst>
            </a:custGeom>
            <a:ln w="326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62708" y="4349166"/>
              <a:ext cx="243840" cy="237490"/>
            </a:xfrm>
            <a:custGeom>
              <a:avLst/>
              <a:gdLst/>
              <a:ahLst/>
              <a:cxnLst/>
              <a:rect l="l" t="t" r="r" b="b"/>
              <a:pathLst>
                <a:path w="243839" h="237489">
                  <a:moveTo>
                    <a:pt x="113549" y="0"/>
                  </a:moveTo>
                  <a:lnTo>
                    <a:pt x="48501" y="47465"/>
                  </a:lnTo>
                  <a:lnTo>
                    <a:pt x="0" y="79162"/>
                  </a:lnTo>
                  <a:lnTo>
                    <a:pt x="243645" y="237486"/>
                  </a:lnTo>
                  <a:lnTo>
                    <a:pt x="1135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26428" y="3762862"/>
              <a:ext cx="584835" cy="634365"/>
            </a:xfrm>
            <a:custGeom>
              <a:avLst/>
              <a:gdLst/>
              <a:ahLst/>
              <a:cxnLst/>
              <a:rect l="l" t="t" r="r" b="b"/>
              <a:pathLst>
                <a:path w="584835" h="634364">
                  <a:moveTo>
                    <a:pt x="0" y="0"/>
                  </a:moveTo>
                  <a:lnTo>
                    <a:pt x="584781" y="633770"/>
                  </a:lnTo>
                </a:path>
              </a:pathLst>
            </a:custGeom>
            <a:ln w="323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46828" y="2859436"/>
              <a:ext cx="2908300" cy="1473835"/>
            </a:xfrm>
            <a:custGeom>
              <a:avLst/>
              <a:gdLst/>
              <a:ahLst/>
              <a:cxnLst/>
              <a:rect l="l" t="t" r="r" b="b"/>
              <a:pathLst>
                <a:path w="2908300" h="1473835">
                  <a:moveTo>
                    <a:pt x="0" y="1378871"/>
                  </a:moveTo>
                  <a:lnTo>
                    <a:pt x="48891" y="1378871"/>
                  </a:lnTo>
                  <a:lnTo>
                    <a:pt x="130111" y="1394483"/>
                  </a:lnTo>
                  <a:lnTo>
                    <a:pt x="243677" y="1410568"/>
                  </a:lnTo>
                  <a:lnTo>
                    <a:pt x="308741" y="1410568"/>
                  </a:lnTo>
                  <a:lnTo>
                    <a:pt x="373416" y="1426337"/>
                  </a:lnTo>
                  <a:lnTo>
                    <a:pt x="471215" y="1441949"/>
                  </a:lnTo>
                  <a:lnTo>
                    <a:pt x="519717" y="1441949"/>
                  </a:lnTo>
                  <a:lnTo>
                    <a:pt x="600938" y="1458033"/>
                  </a:lnTo>
                  <a:lnTo>
                    <a:pt x="617110" y="1458033"/>
                  </a:lnTo>
                  <a:lnTo>
                    <a:pt x="682174" y="1473645"/>
                  </a:lnTo>
                  <a:lnTo>
                    <a:pt x="795659" y="1473645"/>
                  </a:lnTo>
                  <a:lnTo>
                    <a:pt x="925917" y="1473645"/>
                  </a:lnTo>
                  <a:lnTo>
                    <a:pt x="1056013" y="1473645"/>
                  </a:lnTo>
                  <a:lnTo>
                    <a:pt x="1137282" y="1458033"/>
                  </a:lnTo>
                  <a:lnTo>
                    <a:pt x="1201843" y="1458033"/>
                  </a:lnTo>
                  <a:lnTo>
                    <a:pt x="1364382" y="1426337"/>
                  </a:lnTo>
                  <a:lnTo>
                    <a:pt x="1526758" y="1410568"/>
                  </a:lnTo>
                  <a:lnTo>
                    <a:pt x="1705518" y="1378871"/>
                  </a:lnTo>
                  <a:lnTo>
                    <a:pt x="1786625" y="1362786"/>
                  </a:lnTo>
                  <a:lnTo>
                    <a:pt x="1835613" y="1347175"/>
                  </a:lnTo>
                  <a:lnTo>
                    <a:pt x="1916720" y="1331090"/>
                  </a:lnTo>
                  <a:lnTo>
                    <a:pt x="1981930" y="1315321"/>
                  </a:lnTo>
                  <a:lnTo>
                    <a:pt x="2046491" y="1299236"/>
                  </a:lnTo>
                  <a:lnTo>
                    <a:pt x="2111539" y="1283624"/>
                  </a:lnTo>
                  <a:lnTo>
                    <a:pt x="2160528" y="1267855"/>
                  </a:lnTo>
                  <a:lnTo>
                    <a:pt x="2209030" y="1251928"/>
                  </a:lnTo>
                  <a:lnTo>
                    <a:pt x="2257856" y="1236159"/>
                  </a:lnTo>
                  <a:lnTo>
                    <a:pt x="2290299" y="1220074"/>
                  </a:lnTo>
                  <a:lnTo>
                    <a:pt x="2371406" y="1188377"/>
                  </a:lnTo>
                  <a:lnTo>
                    <a:pt x="2517723" y="1093446"/>
                  </a:lnTo>
                  <a:lnTo>
                    <a:pt x="2582771" y="1030053"/>
                  </a:lnTo>
                  <a:lnTo>
                    <a:pt x="2631273" y="982588"/>
                  </a:lnTo>
                  <a:lnTo>
                    <a:pt x="2745309" y="855644"/>
                  </a:lnTo>
                  <a:lnTo>
                    <a:pt x="2793811" y="776482"/>
                  </a:lnTo>
                  <a:lnTo>
                    <a:pt x="2809871" y="744628"/>
                  </a:lnTo>
                  <a:lnTo>
                    <a:pt x="2842638" y="681551"/>
                  </a:lnTo>
                  <a:lnTo>
                    <a:pt x="2875081" y="602073"/>
                  </a:lnTo>
                  <a:lnTo>
                    <a:pt x="2907686" y="507142"/>
                  </a:lnTo>
                  <a:lnTo>
                    <a:pt x="2907686" y="475445"/>
                  </a:lnTo>
                  <a:lnTo>
                    <a:pt x="2907686" y="443749"/>
                  </a:lnTo>
                  <a:lnTo>
                    <a:pt x="2907686" y="364429"/>
                  </a:lnTo>
                  <a:lnTo>
                    <a:pt x="2907686" y="285267"/>
                  </a:lnTo>
                  <a:lnTo>
                    <a:pt x="2907686" y="221874"/>
                  </a:lnTo>
                  <a:lnTo>
                    <a:pt x="2891140" y="190020"/>
                  </a:lnTo>
                  <a:lnTo>
                    <a:pt x="2875081" y="158324"/>
                  </a:lnTo>
                  <a:lnTo>
                    <a:pt x="2858859" y="110858"/>
                  </a:lnTo>
                  <a:lnTo>
                    <a:pt x="2826579" y="47465"/>
                  </a:lnTo>
                  <a:lnTo>
                    <a:pt x="2809871" y="15611"/>
                  </a:lnTo>
                  <a:lnTo>
                    <a:pt x="2793811" y="0"/>
                  </a:lnTo>
                </a:path>
              </a:pathLst>
            </a:custGeom>
            <a:ln w="6362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22851" y="2098659"/>
              <a:ext cx="227965" cy="285750"/>
            </a:xfrm>
            <a:custGeom>
              <a:avLst/>
              <a:gdLst/>
              <a:ahLst/>
              <a:cxnLst/>
              <a:rect l="l" t="t" r="r" b="b"/>
              <a:pathLst>
                <a:path w="227964" h="285750">
                  <a:moveTo>
                    <a:pt x="227521" y="0"/>
                  </a:moveTo>
                  <a:lnTo>
                    <a:pt x="0" y="0"/>
                  </a:lnTo>
                  <a:lnTo>
                    <a:pt x="0" y="285330"/>
                  </a:lnTo>
                  <a:lnTo>
                    <a:pt x="227521" y="285330"/>
                  </a:lnTo>
                  <a:lnTo>
                    <a:pt x="2275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5155" y="3715065"/>
              <a:ext cx="731082" cy="52324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351177" y="3239635"/>
              <a:ext cx="568960" cy="459740"/>
            </a:xfrm>
            <a:custGeom>
              <a:avLst/>
              <a:gdLst/>
              <a:ahLst/>
              <a:cxnLst/>
              <a:rect l="l" t="t" r="r" b="b"/>
              <a:pathLst>
                <a:path w="568959" h="459739">
                  <a:moveTo>
                    <a:pt x="568722" y="0"/>
                  </a:moveTo>
                  <a:lnTo>
                    <a:pt x="0" y="459676"/>
                  </a:lnTo>
                </a:path>
              </a:pathLst>
            </a:custGeom>
            <a:ln w="321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74585" y="4063804"/>
              <a:ext cx="731082" cy="52284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919899" y="3255719"/>
              <a:ext cx="828675" cy="792480"/>
            </a:xfrm>
            <a:custGeom>
              <a:avLst/>
              <a:gdLst/>
              <a:ahLst/>
              <a:cxnLst/>
              <a:rect l="l" t="t" r="r" b="b"/>
              <a:pathLst>
                <a:path w="828675" h="792479">
                  <a:moveTo>
                    <a:pt x="0" y="0"/>
                  </a:moveTo>
                  <a:lnTo>
                    <a:pt x="828426" y="792094"/>
                  </a:lnTo>
                </a:path>
              </a:pathLst>
            </a:custGeom>
            <a:ln w="322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28933" y="4475857"/>
              <a:ext cx="731082" cy="52284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92313" y="5268314"/>
              <a:ext cx="731082" cy="52284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676254" y="5252245"/>
              <a:ext cx="747395" cy="539115"/>
            </a:xfrm>
            <a:custGeom>
              <a:avLst/>
              <a:gdLst/>
              <a:ahLst/>
              <a:cxnLst/>
              <a:rect l="l" t="t" r="r" b="b"/>
              <a:pathLst>
                <a:path w="747395" h="539114">
                  <a:moveTo>
                    <a:pt x="0" y="538917"/>
                  </a:moveTo>
                  <a:lnTo>
                    <a:pt x="747238" y="538917"/>
                  </a:lnTo>
                  <a:lnTo>
                    <a:pt x="747238" y="0"/>
                  </a:lnTo>
                  <a:lnTo>
                    <a:pt x="0" y="0"/>
                  </a:lnTo>
                  <a:lnTo>
                    <a:pt x="0" y="538917"/>
                  </a:lnTo>
                  <a:close/>
                </a:path>
              </a:pathLst>
            </a:custGeom>
            <a:ln w="642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02674" y="2288743"/>
              <a:ext cx="1722120" cy="2980055"/>
            </a:xfrm>
            <a:custGeom>
              <a:avLst/>
              <a:gdLst/>
              <a:ahLst/>
              <a:cxnLst/>
              <a:rect l="l" t="t" r="r" b="b"/>
              <a:pathLst>
                <a:path w="1722120" h="2980054">
                  <a:moveTo>
                    <a:pt x="0" y="2709962"/>
                  </a:moveTo>
                  <a:lnTo>
                    <a:pt x="730774" y="2963501"/>
                  </a:lnTo>
                </a:path>
                <a:path w="1722120" h="2980054">
                  <a:moveTo>
                    <a:pt x="1477931" y="2297909"/>
                  </a:moveTo>
                  <a:lnTo>
                    <a:pt x="779600" y="2979570"/>
                  </a:lnTo>
                </a:path>
                <a:path w="1722120" h="2980054">
                  <a:moveTo>
                    <a:pt x="1299334" y="0"/>
                  </a:moveTo>
                  <a:lnTo>
                    <a:pt x="714552" y="444064"/>
                  </a:lnTo>
                </a:path>
                <a:path w="1722120" h="2980054">
                  <a:moveTo>
                    <a:pt x="1412883" y="79635"/>
                  </a:moveTo>
                  <a:lnTo>
                    <a:pt x="1721739" y="444064"/>
                  </a:lnTo>
                </a:path>
              </a:pathLst>
            </a:custGeom>
            <a:ln w="322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342869" y="2021936"/>
            <a:ext cx="238125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45" dirty="0">
                <a:latin typeface="Arial"/>
                <a:cs typeface="Arial"/>
              </a:rPr>
              <a:t>D</a:t>
            </a:r>
            <a:endParaRPr sz="225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281439" y="2510933"/>
            <a:ext cx="227329" cy="285115"/>
          </a:xfrm>
          <a:custGeom>
            <a:avLst/>
            <a:gdLst/>
            <a:ahLst/>
            <a:cxnLst/>
            <a:rect l="l" t="t" r="r" b="b"/>
            <a:pathLst>
              <a:path w="227329" h="285114">
                <a:moveTo>
                  <a:pt x="227132" y="0"/>
                </a:moveTo>
                <a:lnTo>
                  <a:pt x="0" y="0"/>
                </a:lnTo>
                <a:lnTo>
                  <a:pt x="0" y="284952"/>
                </a:lnTo>
                <a:lnTo>
                  <a:pt x="227132" y="284952"/>
                </a:lnTo>
                <a:lnTo>
                  <a:pt x="2271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301019" y="2434146"/>
            <a:ext cx="238125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45" dirty="0">
                <a:latin typeface="Arial"/>
                <a:cs typeface="Arial"/>
              </a:rPr>
              <a:t>C</a:t>
            </a:r>
            <a:endParaRPr sz="22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99264" y="3382284"/>
            <a:ext cx="227329" cy="285750"/>
          </a:xfrm>
          <a:custGeom>
            <a:avLst/>
            <a:gdLst/>
            <a:ahLst/>
            <a:cxnLst/>
            <a:rect l="l" t="t" r="r" b="b"/>
            <a:pathLst>
              <a:path w="227329" h="285750">
                <a:moveTo>
                  <a:pt x="227132" y="0"/>
                </a:moveTo>
                <a:lnTo>
                  <a:pt x="0" y="0"/>
                </a:lnTo>
                <a:lnTo>
                  <a:pt x="0" y="285330"/>
                </a:lnTo>
                <a:lnTo>
                  <a:pt x="227132" y="285330"/>
                </a:lnTo>
                <a:lnTo>
                  <a:pt x="2271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618893" y="3305403"/>
            <a:ext cx="221615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40" dirty="0">
                <a:latin typeface="Arial"/>
                <a:cs typeface="Arial"/>
              </a:rPr>
              <a:t>B</a:t>
            </a:r>
            <a:endParaRPr sz="225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012051" y="3239572"/>
            <a:ext cx="227965" cy="285750"/>
          </a:xfrm>
          <a:custGeom>
            <a:avLst/>
            <a:gdLst/>
            <a:ahLst/>
            <a:cxnLst/>
            <a:rect l="l" t="t" r="r" b="b"/>
            <a:pathLst>
              <a:path w="227964" h="285750">
                <a:moveTo>
                  <a:pt x="227521" y="0"/>
                </a:moveTo>
                <a:lnTo>
                  <a:pt x="0" y="0"/>
                </a:lnTo>
                <a:lnTo>
                  <a:pt x="0" y="285330"/>
                </a:lnTo>
                <a:lnTo>
                  <a:pt x="227521" y="285330"/>
                </a:lnTo>
                <a:lnTo>
                  <a:pt x="2275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032118" y="3162848"/>
            <a:ext cx="221615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40" dirty="0">
                <a:latin typeface="Arial"/>
                <a:cs typeface="Arial"/>
              </a:rPr>
              <a:t>A</a:t>
            </a:r>
            <a:endParaRPr sz="225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172579" y="3810264"/>
            <a:ext cx="227965" cy="285750"/>
          </a:xfrm>
          <a:custGeom>
            <a:avLst/>
            <a:gdLst/>
            <a:ahLst/>
            <a:cxnLst/>
            <a:rect l="l" t="t" r="r" b="b"/>
            <a:pathLst>
              <a:path w="227965" h="285750">
                <a:moveTo>
                  <a:pt x="227521" y="0"/>
                </a:moveTo>
                <a:lnTo>
                  <a:pt x="0" y="0"/>
                </a:lnTo>
                <a:lnTo>
                  <a:pt x="0" y="285330"/>
                </a:lnTo>
                <a:lnTo>
                  <a:pt x="227521" y="285330"/>
                </a:lnTo>
                <a:lnTo>
                  <a:pt x="2275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56520" y="4602737"/>
            <a:ext cx="227965" cy="285115"/>
          </a:xfrm>
          <a:custGeom>
            <a:avLst/>
            <a:gdLst/>
            <a:ahLst/>
            <a:cxnLst/>
            <a:rect l="l" t="t" r="r" b="b"/>
            <a:pathLst>
              <a:path w="227965" h="285114">
                <a:moveTo>
                  <a:pt x="227521" y="0"/>
                </a:moveTo>
                <a:lnTo>
                  <a:pt x="0" y="0"/>
                </a:lnTo>
                <a:lnTo>
                  <a:pt x="0" y="284952"/>
                </a:lnTo>
                <a:lnTo>
                  <a:pt x="227521" y="284952"/>
                </a:lnTo>
                <a:lnTo>
                  <a:pt x="2275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6880571" y="3667249"/>
          <a:ext cx="746759" cy="1299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917">
                <a:tc gridSpan="2"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250" dirty="0">
                          <a:latin typeface="Arial"/>
                          <a:cs typeface="Arial"/>
                        </a:rPr>
                        <a:t>A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8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538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250" dirty="0">
                          <a:latin typeface="Arial"/>
                          <a:cs typeface="Arial"/>
                        </a:rPr>
                        <a:t>C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6" name="object 46"/>
          <p:cNvSpPr/>
          <p:nvPr/>
        </p:nvSpPr>
        <p:spPr>
          <a:xfrm>
            <a:off x="8634452" y="4190463"/>
            <a:ext cx="227965" cy="285750"/>
          </a:xfrm>
          <a:custGeom>
            <a:avLst/>
            <a:gdLst/>
            <a:ahLst/>
            <a:cxnLst/>
            <a:rect l="l" t="t" r="r" b="b"/>
            <a:pathLst>
              <a:path w="227965" h="285750">
                <a:moveTo>
                  <a:pt x="227521" y="0"/>
                </a:moveTo>
                <a:lnTo>
                  <a:pt x="0" y="0"/>
                </a:lnTo>
                <a:lnTo>
                  <a:pt x="0" y="285330"/>
                </a:lnTo>
                <a:lnTo>
                  <a:pt x="227521" y="285330"/>
                </a:lnTo>
                <a:lnTo>
                  <a:pt x="2275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358364" y="4047735"/>
            <a:ext cx="747395" cy="539115"/>
          </a:xfrm>
          <a:prstGeom prst="rect">
            <a:avLst/>
          </a:prstGeom>
          <a:ln w="64281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620"/>
              </a:spcBef>
            </a:pPr>
            <a:r>
              <a:rPr sz="2250" spc="40" dirty="0">
                <a:latin typeface="Arial"/>
                <a:cs typeface="Arial"/>
              </a:rPr>
              <a:t>B</a:t>
            </a:r>
            <a:endParaRPr sz="225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919899" y="5410979"/>
            <a:ext cx="227965" cy="285115"/>
          </a:xfrm>
          <a:custGeom>
            <a:avLst/>
            <a:gdLst/>
            <a:ahLst/>
            <a:cxnLst/>
            <a:rect l="l" t="t" r="r" b="b"/>
            <a:pathLst>
              <a:path w="227965" h="285114">
                <a:moveTo>
                  <a:pt x="227521" y="0"/>
                </a:moveTo>
                <a:lnTo>
                  <a:pt x="0" y="0"/>
                </a:lnTo>
                <a:lnTo>
                  <a:pt x="0" y="284952"/>
                </a:lnTo>
                <a:lnTo>
                  <a:pt x="227521" y="284952"/>
                </a:lnTo>
                <a:lnTo>
                  <a:pt x="2275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939479" y="5334161"/>
            <a:ext cx="238125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45" dirty="0">
                <a:latin typeface="Arial"/>
                <a:cs typeface="Arial"/>
              </a:rPr>
              <a:t>D</a:t>
            </a:r>
            <a:endParaRPr sz="225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284339" y="3587868"/>
            <a:ext cx="4807585" cy="3250565"/>
            <a:chOff x="2284339" y="3587868"/>
            <a:chExt cx="4807585" cy="3250565"/>
          </a:xfrm>
        </p:grpSpPr>
        <p:sp>
          <p:nvSpPr>
            <p:cNvPr id="51" name="object 51"/>
            <p:cNvSpPr/>
            <p:nvPr/>
          </p:nvSpPr>
          <p:spPr>
            <a:xfrm>
              <a:off x="2348474" y="3652003"/>
              <a:ext cx="4352925" cy="3122295"/>
            </a:xfrm>
            <a:custGeom>
              <a:avLst/>
              <a:gdLst/>
              <a:ahLst/>
              <a:cxnLst/>
              <a:rect l="l" t="t" r="r" b="b"/>
              <a:pathLst>
                <a:path w="4352925" h="3122295">
                  <a:moveTo>
                    <a:pt x="730683" y="0"/>
                  </a:moveTo>
                  <a:lnTo>
                    <a:pt x="0" y="475288"/>
                  </a:lnTo>
                  <a:lnTo>
                    <a:pt x="974377" y="2186593"/>
                  </a:lnTo>
                  <a:lnTo>
                    <a:pt x="2956210" y="3121757"/>
                  </a:lnTo>
                  <a:lnTo>
                    <a:pt x="4352873" y="1964750"/>
                  </a:lnTo>
                </a:path>
              </a:pathLst>
            </a:custGeom>
            <a:ln w="1277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587797" y="5173114"/>
              <a:ext cx="504190" cy="443865"/>
            </a:xfrm>
            <a:custGeom>
              <a:avLst/>
              <a:gdLst/>
              <a:ahLst/>
              <a:cxnLst/>
              <a:rect l="l" t="t" r="r" b="b"/>
              <a:pathLst>
                <a:path w="504190" h="443864">
                  <a:moveTo>
                    <a:pt x="503674" y="0"/>
                  </a:moveTo>
                  <a:lnTo>
                    <a:pt x="0" y="253539"/>
                  </a:lnTo>
                  <a:lnTo>
                    <a:pt x="81269" y="348786"/>
                  </a:lnTo>
                  <a:lnTo>
                    <a:pt x="178597" y="443639"/>
                  </a:lnTo>
                  <a:lnTo>
                    <a:pt x="5036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327931" y="5521901"/>
              <a:ext cx="341630" cy="285115"/>
            </a:xfrm>
            <a:custGeom>
              <a:avLst/>
              <a:gdLst/>
              <a:ahLst/>
              <a:cxnLst/>
              <a:rect l="l" t="t" r="r" b="b"/>
              <a:pathLst>
                <a:path w="341629" h="285114">
                  <a:moveTo>
                    <a:pt x="0" y="284952"/>
                  </a:moveTo>
                  <a:lnTo>
                    <a:pt x="341136" y="0"/>
                  </a:lnTo>
                </a:path>
              </a:pathLst>
            </a:custGeom>
            <a:ln w="1756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251076" y="5490141"/>
            <a:ext cx="2972435" cy="5708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R="56515" algn="ctr">
              <a:lnSpc>
                <a:spcPts val="1970"/>
              </a:lnSpc>
            </a:pPr>
            <a:r>
              <a:rPr sz="2250" spc="-30" dirty="0">
                <a:latin typeface="Arial"/>
                <a:cs typeface="Arial"/>
              </a:rPr>
              <a:t>mapping </a:t>
            </a:r>
            <a:r>
              <a:rPr sz="2250" spc="25" dirty="0">
                <a:latin typeface="Arial"/>
                <a:cs typeface="Arial"/>
              </a:rPr>
              <a:t>from</a:t>
            </a:r>
            <a:r>
              <a:rPr sz="2250" spc="-105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the</a:t>
            </a:r>
            <a:endParaRPr sz="2250">
              <a:latin typeface="Arial"/>
              <a:cs typeface="Arial"/>
            </a:endParaRPr>
          </a:p>
          <a:p>
            <a:pPr marR="23495" algn="ctr">
              <a:lnSpc>
                <a:spcPts val="2475"/>
              </a:lnSpc>
            </a:pPr>
            <a:r>
              <a:rPr sz="2250" spc="25" dirty="0">
                <a:latin typeface="Arial"/>
                <a:cs typeface="Arial"/>
              </a:rPr>
              <a:t>flow </a:t>
            </a:r>
            <a:r>
              <a:rPr sz="2250" spc="-25" dirty="0">
                <a:latin typeface="Arial"/>
                <a:cs typeface="Arial"/>
              </a:rPr>
              <a:t>boundary</a:t>
            </a:r>
            <a:r>
              <a:rPr sz="2250" spc="45" dirty="0">
                <a:latin typeface="Arial"/>
                <a:cs typeface="Arial"/>
              </a:rPr>
              <a:t> </a:t>
            </a:r>
            <a:r>
              <a:rPr sz="2250" spc="25" dirty="0">
                <a:latin typeface="Arial"/>
                <a:cs typeface="Arial"/>
              </a:rPr>
              <a:t>outward</a:t>
            </a:r>
            <a:endParaRPr sz="225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244813" y="1750283"/>
            <a:ext cx="1071880" cy="618490"/>
          </a:xfrm>
          <a:custGeom>
            <a:avLst/>
            <a:gdLst/>
            <a:ahLst/>
            <a:cxnLst/>
            <a:rect l="l" t="t" r="r" b="b"/>
            <a:pathLst>
              <a:path w="1071879" h="618489">
                <a:moveTo>
                  <a:pt x="0" y="618095"/>
                </a:moveTo>
                <a:lnTo>
                  <a:pt x="1071764" y="618095"/>
                </a:lnTo>
                <a:lnTo>
                  <a:pt x="1071764" y="0"/>
                </a:lnTo>
                <a:lnTo>
                  <a:pt x="0" y="0"/>
                </a:lnTo>
                <a:lnTo>
                  <a:pt x="0" y="618095"/>
                </a:lnTo>
                <a:close/>
              </a:path>
            </a:pathLst>
          </a:custGeom>
          <a:ln w="64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540482" y="1895008"/>
            <a:ext cx="51054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60" dirty="0">
                <a:latin typeface="Arial"/>
                <a:cs typeface="Arial"/>
              </a:rPr>
              <a:t>m</a:t>
            </a:r>
            <a:r>
              <a:rPr sz="1750" spc="40" dirty="0">
                <a:latin typeface="Arial"/>
                <a:cs typeface="Arial"/>
              </a:rPr>
              <a:t>a</a:t>
            </a:r>
            <a:r>
              <a:rPr sz="1750" spc="-10" dirty="0">
                <a:latin typeface="Arial"/>
                <a:cs typeface="Arial"/>
              </a:rPr>
              <a:t>i</a:t>
            </a:r>
            <a:r>
              <a:rPr sz="1750" spc="25" dirty="0">
                <a:latin typeface="Arial"/>
                <a:cs typeface="Arial"/>
              </a:rPr>
              <a:t>n</a:t>
            </a:r>
            <a:endParaRPr sz="17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578762" y="2716786"/>
            <a:ext cx="926465" cy="618490"/>
          </a:xfrm>
          <a:custGeom>
            <a:avLst/>
            <a:gdLst/>
            <a:ahLst/>
            <a:cxnLst/>
            <a:rect l="l" t="t" r="r" b="b"/>
            <a:pathLst>
              <a:path w="926465" h="618489">
                <a:moveTo>
                  <a:pt x="0" y="618095"/>
                </a:moveTo>
                <a:lnTo>
                  <a:pt x="925868" y="618095"/>
                </a:lnTo>
                <a:lnTo>
                  <a:pt x="925868" y="0"/>
                </a:lnTo>
                <a:lnTo>
                  <a:pt x="0" y="0"/>
                </a:lnTo>
                <a:lnTo>
                  <a:pt x="0" y="618095"/>
                </a:lnTo>
                <a:close/>
              </a:path>
            </a:pathLst>
          </a:custGeom>
          <a:ln w="641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679612" y="2845900"/>
            <a:ext cx="70993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45" dirty="0">
                <a:latin typeface="Arial"/>
                <a:cs typeface="Arial"/>
              </a:rPr>
              <a:t>c</a:t>
            </a:r>
            <a:r>
              <a:rPr sz="1750" spc="-85" dirty="0">
                <a:latin typeface="Arial"/>
                <a:cs typeface="Arial"/>
              </a:rPr>
              <a:t>o</a:t>
            </a:r>
            <a:r>
              <a:rPr sz="1750" spc="40" dirty="0">
                <a:latin typeface="Arial"/>
                <a:cs typeface="Arial"/>
              </a:rPr>
              <a:t>n</a:t>
            </a:r>
            <a:r>
              <a:rPr sz="1750" spc="-105" dirty="0">
                <a:latin typeface="Arial"/>
                <a:cs typeface="Arial"/>
              </a:rPr>
              <a:t>t</a:t>
            </a:r>
            <a:r>
              <a:rPr sz="1750" spc="50" dirty="0">
                <a:latin typeface="Arial"/>
                <a:cs typeface="Arial"/>
              </a:rPr>
              <a:t>r</a:t>
            </a:r>
            <a:r>
              <a:rPr sz="1750" spc="40" dirty="0">
                <a:latin typeface="Arial"/>
                <a:cs typeface="Arial"/>
              </a:rPr>
              <a:t>o</a:t>
            </a:r>
            <a:r>
              <a:rPr sz="1750" spc="10" dirty="0">
                <a:latin typeface="Arial"/>
                <a:cs typeface="Arial"/>
              </a:rPr>
              <a:t>l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3672840" cy="585470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4165"/>
              </a:lnSpc>
            </a:pP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Transaction</a:t>
            </a:r>
            <a:r>
              <a:rPr sz="3600" b="1" spc="-75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Flow</a:t>
            </a:r>
            <a:endParaRPr sz="3600">
              <a:latin typeface="Bahnschrift"/>
              <a:cs typeface="Bahnschrif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8464" y="1836420"/>
            <a:ext cx="7126224" cy="47975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742179" y="3039567"/>
            <a:ext cx="1816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3304" y="1492122"/>
            <a:ext cx="17310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Arial"/>
                <a:cs typeface="Arial"/>
              </a:rPr>
              <a:t>incoming</a:t>
            </a:r>
            <a:r>
              <a:rPr sz="2000" b="1" spc="-9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flow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20990" y="2510408"/>
            <a:ext cx="12687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action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path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4723130" cy="585470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4165"/>
              </a:lnSpc>
            </a:pPr>
            <a:r>
              <a:rPr sz="3600" b="1" dirty="0">
                <a:solidFill>
                  <a:srgbClr val="385622"/>
                </a:solidFill>
                <a:latin typeface="Bahnschrift"/>
                <a:cs typeface="Bahnschrift"/>
              </a:rPr>
              <a:t>Second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Level</a:t>
            </a:r>
            <a:r>
              <a:rPr sz="3600" b="1" spc="-120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Mapping</a:t>
            </a:r>
            <a:endParaRPr sz="3600">
              <a:latin typeface="Bahnschrift"/>
              <a:cs typeface="Bahnschrif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705704" y="1591315"/>
            <a:ext cx="6400165" cy="4232275"/>
            <a:chOff x="2705704" y="1591315"/>
            <a:chExt cx="6400165" cy="42322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0378" y="1908544"/>
              <a:ext cx="536279" cy="58646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27522" y="1892932"/>
              <a:ext cx="485775" cy="525145"/>
            </a:xfrm>
            <a:custGeom>
              <a:avLst/>
              <a:gdLst/>
              <a:ahLst/>
              <a:cxnLst/>
              <a:rect l="l" t="t" r="r" b="b"/>
              <a:pathLst>
                <a:path w="485775" h="525144">
                  <a:moveTo>
                    <a:pt x="399936" y="524922"/>
                  </a:moveTo>
                  <a:lnTo>
                    <a:pt x="429105" y="487952"/>
                  </a:lnTo>
                  <a:lnTo>
                    <a:pt x="452813" y="446415"/>
                  </a:lnTo>
                  <a:lnTo>
                    <a:pt x="470474" y="400974"/>
                  </a:lnTo>
                  <a:lnTo>
                    <a:pt x="481501" y="352293"/>
                  </a:lnTo>
                  <a:lnTo>
                    <a:pt x="485307" y="301036"/>
                  </a:lnTo>
                  <a:lnTo>
                    <a:pt x="481501" y="254135"/>
                  </a:lnTo>
                  <a:lnTo>
                    <a:pt x="470474" y="208932"/>
                  </a:lnTo>
                  <a:lnTo>
                    <a:pt x="452813" y="166191"/>
                  </a:lnTo>
                  <a:lnTo>
                    <a:pt x="429105" y="126675"/>
                  </a:lnTo>
                  <a:lnTo>
                    <a:pt x="399936" y="91146"/>
                  </a:lnTo>
                  <a:lnTo>
                    <a:pt x="365894" y="60367"/>
                  </a:lnTo>
                  <a:lnTo>
                    <a:pt x="327564" y="35100"/>
                  </a:lnTo>
                  <a:lnTo>
                    <a:pt x="285534" y="16108"/>
                  </a:lnTo>
                  <a:lnTo>
                    <a:pt x="240391" y="4154"/>
                  </a:lnTo>
                  <a:lnTo>
                    <a:pt x="192722" y="0"/>
                  </a:lnTo>
                  <a:lnTo>
                    <a:pt x="149541" y="4154"/>
                  </a:lnTo>
                  <a:lnTo>
                    <a:pt x="107992" y="16108"/>
                  </a:lnTo>
                  <a:lnTo>
                    <a:pt x="68761" y="35100"/>
                  </a:lnTo>
                  <a:lnTo>
                    <a:pt x="32535" y="60367"/>
                  </a:lnTo>
                  <a:lnTo>
                    <a:pt x="0" y="91146"/>
                  </a:lnTo>
                </a:path>
              </a:pathLst>
            </a:custGeom>
            <a:ln w="646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65591" y="1765989"/>
              <a:ext cx="260350" cy="222250"/>
            </a:xfrm>
            <a:custGeom>
              <a:avLst/>
              <a:gdLst/>
              <a:ahLst/>
              <a:cxnLst/>
              <a:rect l="l" t="t" r="r" b="b"/>
              <a:pathLst>
                <a:path w="260350" h="222250">
                  <a:moveTo>
                    <a:pt x="81236" y="0"/>
                  </a:moveTo>
                  <a:lnTo>
                    <a:pt x="48891" y="63392"/>
                  </a:lnTo>
                  <a:lnTo>
                    <a:pt x="0" y="110858"/>
                  </a:lnTo>
                  <a:lnTo>
                    <a:pt x="259850" y="221717"/>
                  </a:lnTo>
                  <a:lnTo>
                    <a:pt x="812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21897" y="1607507"/>
              <a:ext cx="292735" cy="222250"/>
            </a:xfrm>
            <a:custGeom>
              <a:avLst/>
              <a:gdLst/>
              <a:ahLst/>
              <a:cxnLst/>
              <a:rect l="l" t="t" r="r" b="b"/>
              <a:pathLst>
                <a:path w="292735" h="222250">
                  <a:moveTo>
                    <a:pt x="0" y="0"/>
                  </a:moveTo>
                  <a:lnTo>
                    <a:pt x="292585" y="221874"/>
                  </a:lnTo>
                </a:path>
              </a:pathLst>
            </a:custGeom>
            <a:ln w="321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5122" y="2352293"/>
              <a:ext cx="535955" cy="58630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234653" y="2336524"/>
              <a:ext cx="453390" cy="556895"/>
            </a:xfrm>
            <a:custGeom>
              <a:avLst/>
              <a:gdLst/>
              <a:ahLst/>
              <a:cxnLst/>
              <a:rect l="l" t="t" r="r" b="b"/>
              <a:pathLst>
                <a:path w="453389" h="556894">
                  <a:moveTo>
                    <a:pt x="333558" y="556761"/>
                  </a:moveTo>
                  <a:lnTo>
                    <a:pt x="367603" y="525000"/>
                  </a:lnTo>
                  <a:lnTo>
                    <a:pt x="396772" y="488008"/>
                  </a:lnTo>
                  <a:lnTo>
                    <a:pt x="420479" y="446449"/>
                  </a:lnTo>
                  <a:lnTo>
                    <a:pt x="438138" y="400990"/>
                  </a:lnTo>
                  <a:lnTo>
                    <a:pt x="449163" y="352297"/>
                  </a:lnTo>
                  <a:lnTo>
                    <a:pt x="452968" y="301036"/>
                  </a:lnTo>
                  <a:lnTo>
                    <a:pt x="449163" y="254135"/>
                  </a:lnTo>
                  <a:lnTo>
                    <a:pt x="438138" y="208932"/>
                  </a:lnTo>
                  <a:lnTo>
                    <a:pt x="420479" y="166191"/>
                  </a:lnTo>
                  <a:lnTo>
                    <a:pt x="396772" y="126675"/>
                  </a:lnTo>
                  <a:lnTo>
                    <a:pt x="367603" y="91146"/>
                  </a:lnTo>
                  <a:lnTo>
                    <a:pt x="333558" y="60367"/>
                  </a:lnTo>
                  <a:lnTo>
                    <a:pt x="295223" y="35100"/>
                  </a:lnTo>
                  <a:lnTo>
                    <a:pt x="253183" y="16108"/>
                  </a:lnTo>
                  <a:lnTo>
                    <a:pt x="208025" y="4154"/>
                  </a:lnTo>
                  <a:lnTo>
                    <a:pt x="160334" y="0"/>
                  </a:lnTo>
                  <a:lnTo>
                    <a:pt x="117053" y="4154"/>
                  </a:lnTo>
                  <a:lnTo>
                    <a:pt x="75452" y="16108"/>
                  </a:lnTo>
                  <a:lnTo>
                    <a:pt x="36209" y="35100"/>
                  </a:lnTo>
                  <a:lnTo>
                    <a:pt x="0" y="60367"/>
                  </a:lnTo>
                </a:path>
              </a:pathLst>
            </a:custGeom>
            <a:ln w="647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59196" y="2320597"/>
              <a:ext cx="276225" cy="174625"/>
            </a:xfrm>
            <a:custGeom>
              <a:avLst/>
              <a:gdLst/>
              <a:ahLst/>
              <a:cxnLst/>
              <a:rect l="l" t="t" r="r" b="b"/>
              <a:pathLst>
                <a:path w="276225" h="174625">
                  <a:moveTo>
                    <a:pt x="48501" y="0"/>
                  </a:moveTo>
                  <a:lnTo>
                    <a:pt x="16059" y="63392"/>
                  </a:lnTo>
                  <a:lnTo>
                    <a:pt x="0" y="126943"/>
                  </a:lnTo>
                  <a:lnTo>
                    <a:pt x="275926" y="174408"/>
                  </a:lnTo>
                  <a:lnTo>
                    <a:pt x="485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96657" y="2304828"/>
              <a:ext cx="179070" cy="79375"/>
            </a:xfrm>
            <a:custGeom>
              <a:avLst/>
              <a:gdLst/>
              <a:ahLst/>
              <a:cxnLst/>
              <a:rect l="l" t="t" r="r" b="b"/>
              <a:pathLst>
                <a:path w="179070" h="79375">
                  <a:moveTo>
                    <a:pt x="0" y="0"/>
                  </a:moveTo>
                  <a:lnTo>
                    <a:pt x="178597" y="79162"/>
                  </a:lnTo>
                </a:path>
              </a:pathLst>
            </a:custGeom>
            <a:ln w="319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49674" y="3081310"/>
              <a:ext cx="536279" cy="58630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949360" y="3065541"/>
              <a:ext cx="453390" cy="582930"/>
            </a:xfrm>
            <a:custGeom>
              <a:avLst/>
              <a:gdLst/>
              <a:ahLst/>
              <a:cxnLst/>
              <a:rect l="l" t="t" r="r" b="b"/>
              <a:pathLst>
                <a:path w="453389" h="582929">
                  <a:moveTo>
                    <a:pt x="295109" y="582623"/>
                  </a:moveTo>
                  <a:lnTo>
                    <a:pt x="333405" y="556761"/>
                  </a:lnTo>
                  <a:lnTo>
                    <a:pt x="367430" y="525000"/>
                  </a:lnTo>
                  <a:lnTo>
                    <a:pt x="396593" y="488008"/>
                  </a:lnTo>
                  <a:lnTo>
                    <a:pt x="420304" y="446449"/>
                  </a:lnTo>
                  <a:lnTo>
                    <a:pt x="437972" y="400990"/>
                  </a:lnTo>
                  <a:lnTo>
                    <a:pt x="449006" y="352297"/>
                  </a:lnTo>
                  <a:lnTo>
                    <a:pt x="452815" y="301036"/>
                  </a:lnTo>
                  <a:lnTo>
                    <a:pt x="449006" y="254135"/>
                  </a:lnTo>
                  <a:lnTo>
                    <a:pt x="437972" y="208932"/>
                  </a:lnTo>
                  <a:lnTo>
                    <a:pt x="420304" y="166191"/>
                  </a:lnTo>
                  <a:lnTo>
                    <a:pt x="396593" y="126675"/>
                  </a:lnTo>
                  <a:lnTo>
                    <a:pt x="367430" y="91146"/>
                  </a:lnTo>
                  <a:lnTo>
                    <a:pt x="333405" y="60367"/>
                  </a:lnTo>
                  <a:lnTo>
                    <a:pt x="295109" y="35100"/>
                  </a:lnTo>
                  <a:lnTo>
                    <a:pt x="253134" y="16108"/>
                  </a:lnTo>
                  <a:lnTo>
                    <a:pt x="208069" y="4154"/>
                  </a:lnTo>
                  <a:lnTo>
                    <a:pt x="160505" y="0"/>
                  </a:lnTo>
                  <a:lnTo>
                    <a:pt x="117211" y="4154"/>
                  </a:lnTo>
                  <a:lnTo>
                    <a:pt x="75573" y="16108"/>
                  </a:lnTo>
                  <a:lnTo>
                    <a:pt x="36275" y="35100"/>
                  </a:lnTo>
                  <a:lnTo>
                    <a:pt x="0" y="60367"/>
                  </a:lnTo>
                </a:path>
              </a:pathLst>
            </a:custGeom>
            <a:ln w="647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71077" y="2922986"/>
              <a:ext cx="227965" cy="254000"/>
            </a:xfrm>
            <a:custGeom>
              <a:avLst/>
              <a:gdLst/>
              <a:ahLst/>
              <a:cxnLst/>
              <a:rect l="l" t="t" r="r" b="b"/>
              <a:pathLst>
                <a:path w="227964" h="254000">
                  <a:moveTo>
                    <a:pt x="113874" y="0"/>
                  </a:moveTo>
                  <a:lnTo>
                    <a:pt x="48826" y="47308"/>
                  </a:lnTo>
                  <a:lnTo>
                    <a:pt x="0" y="79162"/>
                  </a:lnTo>
                  <a:lnTo>
                    <a:pt x="227424" y="253571"/>
                  </a:lnTo>
                  <a:lnTo>
                    <a:pt x="1138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22575" y="2843824"/>
              <a:ext cx="97790" cy="127000"/>
            </a:xfrm>
            <a:custGeom>
              <a:avLst/>
              <a:gdLst/>
              <a:ahLst/>
              <a:cxnLst/>
              <a:rect l="l" t="t" r="r" b="b"/>
              <a:pathLst>
                <a:path w="97789" h="127000">
                  <a:moveTo>
                    <a:pt x="0" y="0"/>
                  </a:moveTo>
                  <a:lnTo>
                    <a:pt x="97328" y="126470"/>
                  </a:lnTo>
                </a:path>
              </a:pathLst>
            </a:custGeom>
            <a:ln w="323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55858" y="4143060"/>
              <a:ext cx="130175" cy="269240"/>
            </a:xfrm>
            <a:custGeom>
              <a:avLst/>
              <a:gdLst/>
              <a:ahLst/>
              <a:cxnLst/>
              <a:rect l="l" t="t" r="r" b="b"/>
              <a:pathLst>
                <a:path w="130175" h="269239">
                  <a:moveTo>
                    <a:pt x="130095" y="0"/>
                  </a:moveTo>
                  <a:lnTo>
                    <a:pt x="65047" y="0"/>
                  </a:lnTo>
                  <a:lnTo>
                    <a:pt x="0" y="15611"/>
                  </a:lnTo>
                  <a:lnTo>
                    <a:pt x="130095" y="269182"/>
                  </a:lnTo>
                  <a:lnTo>
                    <a:pt x="1300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07356" y="3667615"/>
              <a:ext cx="113664" cy="475615"/>
            </a:xfrm>
            <a:custGeom>
              <a:avLst/>
              <a:gdLst/>
              <a:ahLst/>
              <a:cxnLst/>
              <a:rect l="l" t="t" r="r" b="b"/>
              <a:pathLst>
                <a:path w="113664" h="475614">
                  <a:moveTo>
                    <a:pt x="0" y="0"/>
                  </a:moveTo>
                  <a:lnTo>
                    <a:pt x="113549" y="475445"/>
                  </a:lnTo>
                </a:path>
              </a:pathLst>
            </a:custGeom>
            <a:ln w="326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6806" y="3192169"/>
              <a:ext cx="535938" cy="58630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536165" y="3176557"/>
              <a:ext cx="452755" cy="556895"/>
            </a:xfrm>
            <a:custGeom>
              <a:avLst/>
              <a:gdLst/>
              <a:ahLst/>
              <a:cxnLst/>
              <a:rect l="l" t="t" r="r" b="b"/>
              <a:pathLst>
                <a:path w="452754" h="556895">
                  <a:moveTo>
                    <a:pt x="333544" y="556659"/>
                  </a:moveTo>
                  <a:lnTo>
                    <a:pt x="367517" y="524922"/>
                  </a:lnTo>
                  <a:lnTo>
                    <a:pt x="396614" y="487952"/>
                  </a:lnTo>
                  <a:lnTo>
                    <a:pt x="420255" y="446415"/>
                  </a:lnTo>
                  <a:lnTo>
                    <a:pt x="437859" y="400974"/>
                  </a:lnTo>
                  <a:lnTo>
                    <a:pt x="448847" y="352293"/>
                  </a:lnTo>
                  <a:lnTo>
                    <a:pt x="452639" y="301036"/>
                  </a:lnTo>
                  <a:lnTo>
                    <a:pt x="448847" y="254096"/>
                  </a:lnTo>
                  <a:lnTo>
                    <a:pt x="437859" y="208871"/>
                  </a:lnTo>
                  <a:lnTo>
                    <a:pt x="420255" y="166122"/>
                  </a:lnTo>
                  <a:lnTo>
                    <a:pt x="396614" y="126607"/>
                  </a:lnTo>
                  <a:lnTo>
                    <a:pt x="367517" y="91087"/>
                  </a:lnTo>
                  <a:lnTo>
                    <a:pt x="333544" y="60322"/>
                  </a:lnTo>
                  <a:lnTo>
                    <a:pt x="295275" y="35070"/>
                  </a:lnTo>
                  <a:lnTo>
                    <a:pt x="253290" y="16093"/>
                  </a:lnTo>
                  <a:lnTo>
                    <a:pt x="208169" y="4150"/>
                  </a:lnTo>
                  <a:lnTo>
                    <a:pt x="160492" y="0"/>
                  </a:lnTo>
                  <a:lnTo>
                    <a:pt x="117205" y="4150"/>
                  </a:lnTo>
                  <a:lnTo>
                    <a:pt x="75571" y="16093"/>
                  </a:lnTo>
                  <a:lnTo>
                    <a:pt x="36275" y="35070"/>
                  </a:lnTo>
                  <a:lnTo>
                    <a:pt x="0" y="60322"/>
                  </a:lnTo>
                </a:path>
              </a:pathLst>
            </a:custGeom>
            <a:ln w="647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485308" y="2938598"/>
              <a:ext cx="130175" cy="269875"/>
            </a:xfrm>
            <a:custGeom>
              <a:avLst/>
              <a:gdLst/>
              <a:ahLst/>
              <a:cxnLst/>
              <a:rect l="l" t="t" r="r" b="b"/>
              <a:pathLst>
                <a:path w="130175" h="269875">
                  <a:moveTo>
                    <a:pt x="130128" y="0"/>
                  </a:moveTo>
                  <a:lnTo>
                    <a:pt x="65064" y="0"/>
                  </a:lnTo>
                  <a:lnTo>
                    <a:pt x="0" y="16084"/>
                  </a:lnTo>
                  <a:lnTo>
                    <a:pt x="130128" y="269655"/>
                  </a:lnTo>
                  <a:lnTo>
                    <a:pt x="1301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52979" y="2510933"/>
              <a:ext cx="97790" cy="427990"/>
            </a:xfrm>
            <a:custGeom>
              <a:avLst/>
              <a:gdLst/>
              <a:ahLst/>
              <a:cxnLst/>
              <a:rect l="l" t="t" r="r" b="b"/>
              <a:pathLst>
                <a:path w="97789" h="427989">
                  <a:moveTo>
                    <a:pt x="0" y="0"/>
                  </a:moveTo>
                  <a:lnTo>
                    <a:pt x="97393" y="427664"/>
                  </a:lnTo>
                </a:path>
              </a:pathLst>
            </a:custGeom>
            <a:ln w="326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62708" y="4349166"/>
              <a:ext cx="243840" cy="237490"/>
            </a:xfrm>
            <a:custGeom>
              <a:avLst/>
              <a:gdLst/>
              <a:ahLst/>
              <a:cxnLst/>
              <a:rect l="l" t="t" r="r" b="b"/>
              <a:pathLst>
                <a:path w="243839" h="237489">
                  <a:moveTo>
                    <a:pt x="113549" y="0"/>
                  </a:moveTo>
                  <a:lnTo>
                    <a:pt x="48501" y="47465"/>
                  </a:lnTo>
                  <a:lnTo>
                    <a:pt x="0" y="79162"/>
                  </a:lnTo>
                  <a:lnTo>
                    <a:pt x="243645" y="237486"/>
                  </a:lnTo>
                  <a:lnTo>
                    <a:pt x="1135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26428" y="3762862"/>
              <a:ext cx="584835" cy="634365"/>
            </a:xfrm>
            <a:custGeom>
              <a:avLst/>
              <a:gdLst/>
              <a:ahLst/>
              <a:cxnLst/>
              <a:rect l="l" t="t" r="r" b="b"/>
              <a:pathLst>
                <a:path w="584835" h="634364">
                  <a:moveTo>
                    <a:pt x="0" y="0"/>
                  </a:moveTo>
                  <a:lnTo>
                    <a:pt x="584781" y="633770"/>
                  </a:lnTo>
                </a:path>
              </a:pathLst>
            </a:custGeom>
            <a:ln w="323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46828" y="2859436"/>
              <a:ext cx="2908300" cy="1473835"/>
            </a:xfrm>
            <a:custGeom>
              <a:avLst/>
              <a:gdLst/>
              <a:ahLst/>
              <a:cxnLst/>
              <a:rect l="l" t="t" r="r" b="b"/>
              <a:pathLst>
                <a:path w="2908300" h="1473835">
                  <a:moveTo>
                    <a:pt x="0" y="1378871"/>
                  </a:moveTo>
                  <a:lnTo>
                    <a:pt x="48891" y="1378871"/>
                  </a:lnTo>
                  <a:lnTo>
                    <a:pt x="130111" y="1394483"/>
                  </a:lnTo>
                  <a:lnTo>
                    <a:pt x="243677" y="1410568"/>
                  </a:lnTo>
                  <a:lnTo>
                    <a:pt x="308741" y="1410568"/>
                  </a:lnTo>
                  <a:lnTo>
                    <a:pt x="373416" y="1426337"/>
                  </a:lnTo>
                  <a:lnTo>
                    <a:pt x="471215" y="1441949"/>
                  </a:lnTo>
                  <a:lnTo>
                    <a:pt x="519717" y="1441949"/>
                  </a:lnTo>
                  <a:lnTo>
                    <a:pt x="600938" y="1458033"/>
                  </a:lnTo>
                  <a:lnTo>
                    <a:pt x="617110" y="1458033"/>
                  </a:lnTo>
                  <a:lnTo>
                    <a:pt x="682174" y="1473645"/>
                  </a:lnTo>
                  <a:lnTo>
                    <a:pt x="795659" y="1473645"/>
                  </a:lnTo>
                  <a:lnTo>
                    <a:pt x="925917" y="1473645"/>
                  </a:lnTo>
                  <a:lnTo>
                    <a:pt x="1056013" y="1473645"/>
                  </a:lnTo>
                  <a:lnTo>
                    <a:pt x="1137282" y="1458033"/>
                  </a:lnTo>
                  <a:lnTo>
                    <a:pt x="1201843" y="1458033"/>
                  </a:lnTo>
                  <a:lnTo>
                    <a:pt x="1364382" y="1426337"/>
                  </a:lnTo>
                  <a:lnTo>
                    <a:pt x="1526758" y="1410568"/>
                  </a:lnTo>
                  <a:lnTo>
                    <a:pt x="1705518" y="1378871"/>
                  </a:lnTo>
                  <a:lnTo>
                    <a:pt x="1786625" y="1362786"/>
                  </a:lnTo>
                  <a:lnTo>
                    <a:pt x="1835613" y="1347175"/>
                  </a:lnTo>
                  <a:lnTo>
                    <a:pt x="1916720" y="1331090"/>
                  </a:lnTo>
                  <a:lnTo>
                    <a:pt x="1981930" y="1315321"/>
                  </a:lnTo>
                  <a:lnTo>
                    <a:pt x="2046491" y="1299236"/>
                  </a:lnTo>
                  <a:lnTo>
                    <a:pt x="2111539" y="1283624"/>
                  </a:lnTo>
                  <a:lnTo>
                    <a:pt x="2160528" y="1267855"/>
                  </a:lnTo>
                  <a:lnTo>
                    <a:pt x="2209030" y="1251928"/>
                  </a:lnTo>
                  <a:lnTo>
                    <a:pt x="2257856" y="1236159"/>
                  </a:lnTo>
                  <a:lnTo>
                    <a:pt x="2290299" y="1220074"/>
                  </a:lnTo>
                  <a:lnTo>
                    <a:pt x="2371406" y="1188377"/>
                  </a:lnTo>
                  <a:lnTo>
                    <a:pt x="2517723" y="1093446"/>
                  </a:lnTo>
                  <a:lnTo>
                    <a:pt x="2582771" y="1030053"/>
                  </a:lnTo>
                  <a:lnTo>
                    <a:pt x="2631273" y="982588"/>
                  </a:lnTo>
                  <a:lnTo>
                    <a:pt x="2745309" y="855644"/>
                  </a:lnTo>
                  <a:lnTo>
                    <a:pt x="2793811" y="776482"/>
                  </a:lnTo>
                  <a:lnTo>
                    <a:pt x="2809871" y="744628"/>
                  </a:lnTo>
                  <a:lnTo>
                    <a:pt x="2842638" y="681551"/>
                  </a:lnTo>
                  <a:lnTo>
                    <a:pt x="2875081" y="602073"/>
                  </a:lnTo>
                  <a:lnTo>
                    <a:pt x="2907686" y="507142"/>
                  </a:lnTo>
                  <a:lnTo>
                    <a:pt x="2907686" y="475445"/>
                  </a:lnTo>
                  <a:lnTo>
                    <a:pt x="2907686" y="443749"/>
                  </a:lnTo>
                  <a:lnTo>
                    <a:pt x="2907686" y="364429"/>
                  </a:lnTo>
                  <a:lnTo>
                    <a:pt x="2907686" y="285267"/>
                  </a:lnTo>
                  <a:lnTo>
                    <a:pt x="2907686" y="221874"/>
                  </a:lnTo>
                  <a:lnTo>
                    <a:pt x="2891140" y="190020"/>
                  </a:lnTo>
                  <a:lnTo>
                    <a:pt x="2875081" y="158324"/>
                  </a:lnTo>
                  <a:lnTo>
                    <a:pt x="2858859" y="110858"/>
                  </a:lnTo>
                  <a:lnTo>
                    <a:pt x="2826579" y="47465"/>
                  </a:lnTo>
                  <a:lnTo>
                    <a:pt x="2809871" y="15611"/>
                  </a:lnTo>
                  <a:lnTo>
                    <a:pt x="2793811" y="0"/>
                  </a:lnTo>
                </a:path>
              </a:pathLst>
            </a:custGeom>
            <a:ln w="63621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22851" y="2098659"/>
              <a:ext cx="227965" cy="285750"/>
            </a:xfrm>
            <a:custGeom>
              <a:avLst/>
              <a:gdLst/>
              <a:ahLst/>
              <a:cxnLst/>
              <a:rect l="l" t="t" r="r" b="b"/>
              <a:pathLst>
                <a:path w="227964" h="285750">
                  <a:moveTo>
                    <a:pt x="227521" y="0"/>
                  </a:moveTo>
                  <a:lnTo>
                    <a:pt x="0" y="0"/>
                  </a:lnTo>
                  <a:lnTo>
                    <a:pt x="0" y="285330"/>
                  </a:lnTo>
                  <a:lnTo>
                    <a:pt x="227521" y="285330"/>
                  </a:lnTo>
                  <a:lnTo>
                    <a:pt x="2275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45155" y="3715065"/>
              <a:ext cx="731082" cy="52324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351177" y="3239635"/>
              <a:ext cx="568960" cy="459740"/>
            </a:xfrm>
            <a:custGeom>
              <a:avLst/>
              <a:gdLst/>
              <a:ahLst/>
              <a:cxnLst/>
              <a:rect l="l" t="t" r="r" b="b"/>
              <a:pathLst>
                <a:path w="568959" h="459739">
                  <a:moveTo>
                    <a:pt x="568722" y="0"/>
                  </a:moveTo>
                  <a:lnTo>
                    <a:pt x="0" y="459676"/>
                  </a:lnTo>
                </a:path>
              </a:pathLst>
            </a:custGeom>
            <a:ln w="3217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74585" y="4063804"/>
              <a:ext cx="731082" cy="52284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919899" y="3255719"/>
              <a:ext cx="828675" cy="792480"/>
            </a:xfrm>
            <a:custGeom>
              <a:avLst/>
              <a:gdLst/>
              <a:ahLst/>
              <a:cxnLst/>
              <a:rect l="l" t="t" r="r" b="b"/>
              <a:pathLst>
                <a:path w="828675" h="792479">
                  <a:moveTo>
                    <a:pt x="0" y="0"/>
                  </a:moveTo>
                  <a:lnTo>
                    <a:pt x="828426" y="792094"/>
                  </a:lnTo>
                </a:path>
              </a:pathLst>
            </a:custGeom>
            <a:ln w="322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28933" y="4475857"/>
              <a:ext cx="731082" cy="52284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92313" y="5268314"/>
              <a:ext cx="731082" cy="52284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676254" y="5252245"/>
              <a:ext cx="747395" cy="539115"/>
            </a:xfrm>
            <a:custGeom>
              <a:avLst/>
              <a:gdLst/>
              <a:ahLst/>
              <a:cxnLst/>
              <a:rect l="l" t="t" r="r" b="b"/>
              <a:pathLst>
                <a:path w="747395" h="539114">
                  <a:moveTo>
                    <a:pt x="0" y="538917"/>
                  </a:moveTo>
                  <a:lnTo>
                    <a:pt x="747238" y="538917"/>
                  </a:lnTo>
                  <a:lnTo>
                    <a:pt x="747238" y="0"/>
                  </a:lnTo>
                  <a:lnTo>
                    <a:pt x="0" y="0"/>
                  </a:lnTo>
                  <a:lnTo>
                    <a:pt x="0" y="538917"/>
                  </a:lnTo>
                  <a:close/>
                </a:path>
              </a:pathLst>
            </a:custGeom>
            <a:ln w="6425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302674" y="2288743"/>
              <a:ext cx="1722120" cy="2980055"/>
            </a:xfrm>
            <a:custGeom>
              <a:avLst/>
              <a:gdLst/>
              <a:ahLst/>
              <a:cxnLst/>
              <a:rect l="l" t="t" r="r" b="b"/>
              <a:pathLst>
                <a:path w="1722120" h="2980054">
                  <a:moveTo>
                    <a:pt x="0" y="2709962"/>
                  </a:moveTo>
                  <a:lnTo>
                    <a:pt x="730774" y="2963501"/>
                  </a:lnTo>
                </a:path>
                <a:path w="1722120" h="2980054">
                  <a:moveTo>
                    <a:pt x="1477931" y="2297909"/>
                  </a:moveTo>
                  <a:lnTo>
                    <a:pt x="779600" y="2979570"/>
                  </a:lnTo>
                </a:path>
                <a:path w="1722120" h="2980054">
                  <a:moveTo>
                    <a:pt x="1299334" y="0"/>
                  </a:moveTo>
                  <a:lnTo>
                    <a:pt x="714552" y="444064"/>
                  </a:lnTo>
                </a:path>
                <a:path w="1722120" h="2980054">
                  <a:moveTo>
                    <a:pt x="1412883" y="79635"/>
                  </a:moveTo>
                  <a:lnTo>
                    <a:pt x="1721739" y="444064"/>
                  </a:lnTo>
                </a:path>
              </a:pathLst>
            </a:custGeom>
            <a:ln w="3227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3342869" y="2021936"/>
            <a:ext cx="238125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45" dirty="0">
                <a:latin typeface="Arial"/>
                <a:cs typeface="Arial"/>
              </a:rPr>
              <a:t>D</a:t>
            </a:r>
            <a:endParaRPr sz="225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281439" y="2510933"/>
            <a:ext cx="227329" cy="285115"/>
          </a:xfrm>
          <a:custGeom>
            <a:avLst/>
            <a:gdLst/>
            <a:ahLst/>
            <a:cxnLst/>
            <a:rect l="l" t="t" r="r" b="b"/>
            <a:pathLst>
              <a:path w="227329" h="285114">
                <a:moveTo>
                  <a:pt x="227132" y="0"/>
                </a:moveTo>
                <a:lnTo>
                  <a:pt x="0" y="0"/>
                </a:lnTo>
                <a:lnTo>
                  <a:pt x="0" y="284952"/>
                </a:lnTo>
                <a:lnTo>
                  <a:pt x="227132" y="284952"/>
                </a:lnTo>
                <a:lnTo>
                  <a:pt x="2271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301019" y="2434146"/>
            <a:ext cx="238125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45" dirty="0">
                <a:latin typeface="Arial"/>
                <a:cs typeface="Arial"/>
              </a:rPr>
              <a:t>C</a:t>
            </a:r>
            <a:endParaRPr sz="225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99264" y="3382284"/>
            <a:ext cx="227329" cy="285750"/>
          </a:xfrm>
          <a:custGeom>
            <a:avLst/>
            <a:gdLst/>
            <a:ahLst/>
            <a:cxnLst/>
            <a:rect l="l" t="t" r="r" b="b"/>
            <a:pathLst>
              <a:path w="227329" h="285750">
                <a:moveTo>
                  <a:pt x="227132" y="0"/>
                </a:moveTo>
                <a:lnTo>
                  <a:pt x="0" y="0"/>
                </a:lnTo>
                <a:lnTo>
                  <a:pt x="0" y="285330"/>
                </a:lnTo>
                <a:lnTo>
                  <a:pt x="227132" y="285330"/>
                </a:lnTo>
                <a:lnTo>
                  <a:pt x="2271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618893" y="3305403"/>
            <a:ext cx="221615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40" dirty="0">
                <a:latin typeface="Arial"/>
                <a:cs typeface="Arial"/>
              </a:rPr>
              <a:t>B</a:t>
            </a:r>
            <a:endParaRPr sz="225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012051" y="3239572"/>
            <a:ext cx="227965" cy="285750"/>
          </a:xfrm>
          <a:custGeom>
            <a:avLst/>
            <a:gdLst/>
            <a:ahLst/>
            <a:cxnLst/>
            <a:rect l="l" t="t" r="r" b="b"/>
            <a:pathLst>
              <a:path w="227964" h="285750">
                <a:moveTo>
                  <a:pt x="227521" y="0"/>
                </a:moveTo>
                <a:lnTo>
                  <a:pt x="0" y="0"/>
                </a:lnTo>
                <a:lnTo>
                  <a:pt x="0" y="285330"/>
                </a:lnTo>
                <a:lnTo>
                  <a:pt x="227521" y="285330"/>
                </a:lnTo>
                <a:lnTo>
                  <a:pt x="2275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032118" y="3162848"/>
            <a:ext cx="221615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40" dirty="0">
                <a:latin typeface="Arial"/>
                <a:cs typeface="Arial"/>
              </a:rPr>
              <a:t>A</a:t>
            </a:r>
            <a:endParaRPr sz="225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172579" y="3810264"/>
            <a:ext cx="227965" cy="285750"/>
          </a:xfrm>
          <a:custGeom>
            <a:avLst/>
            <a:gdLst/>
            <a:ahLst/>
            <a:cxnLst/>
            <a:rect l="l" t="t" r="r" b="b"/>
            <a:pathLst>
              <a:path w="227965" h="285750">
                <a:moveTo>
                  <a:pt x="227521" y="0"/>
                </a:moveTo>
                <a:lnTo>
                  <a:pt x="0" y="0"/>
                </a:lnTo>
                <a:lnTo>
                  <a:pt x="0" y="285330"/>
                </a:lnTo>
                <a:lnTo>
                  <a:pt x="227521" y="285330"/>
                </a:lnTo>
                <a:lnTo>
                  <a:pt x="2275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56520" y="4602737"/>
            <a:ext cx="227965" cy="285115"/>
          </a:xfrm>
          <a:custGeom>
            <a:avLst/>
            <a:gdLst/>
            <a:ahLst/>
            <a:cxnLst/>
            <a:rect l="l" t="t" r="r" b="b"/>
            <a:pathLst>
              <a:path w="227965" h="285114">
                <a:moveTo>
                  <a:pt x="227521" y="0"/>
                </a:moveTo>
                <a:lnTo>
                  <a:pt x="0" y="0"/>
                </a:lnTo>
                <a:lnTo>
                  <a:pt x="0" y="284952"/>
                </a:lnTo>
                <a:lnTo>
                  <a:pt x="227521" y="284952"/>
                </a:lnTo>
                <a:lnTo>
                  <a:pt x="2275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6880571" y="3667249"/>
          <a:ext cx="746759" cy="12993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1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917">
                <a:tc gridSpan="2">
                  <a:txBody>
                    <a:bodyPr/>
                    <a:lstStyle/>
                    <a:p>
                      <a:pPr marL="17145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250" dirty="0">
                          <a:latin typeface="Arial"/>
                          <a:cs typeface="Arial"/>
                        </a:rPr>
                        <a:t>A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8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8538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250" dirty="0">
                          <a:latin typeface="Arial"/>
                          <a:cs typeface="Arial"/>
                        </a:rPr>
                        <a:t>C</a:t>
                      </a:r>
                      <a:endParaRPr sz="2250">
                        <a:latin typeface="Arial"/>
                        <a:cs typeface="Arial"/>
                      </a:endParaRPr>
                    </a:p>
                  </a:txBody>
                  <a:tcPr marL="0" marR="0" marT="78740" marB="0">
                    <a:lnL w="76200">
                      <a:solidFill>
                        <a:srgbClr val="000000"/>
                      </a:solidFill>
                      <a:prstDash val="solid"/>
                    </a:lnL>
                    <a:lnR w="76200">
                      <a:solidFill>
                        <a:srgbClr val="000000"/>
                      </a:solidFill>
                      <a:prstDash val="solid"/>
                    </a:lnR>
                    <a:lnT w="76200">
                      <a:solidFill>
                        <a:srgbClr val="000000"/>
                      </a:solidFill>
                      <a:prstDash val="solid"/>
                    </a:lnT>
                    <a:lnB w="7620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6" name="object 46"/>
          <p:cNvSpPr/>
          <p:nvPr/>
        </p:nvSpPr>
        <p:spPr>
          <a:xfrm>
            <a:off x="8634452" y="4190463"/>
            <a:ext cx="227965" cy="285750"/>
          </a:xfrm>
          <a:custGeom>
            <a:avLst/>
            <a:gdLst/>
            <a:ahLst/>
            <a:cxnLst/>
            <a:rect l="l" t="t" r="r" b="b"/>
            <a:pathLst>
              <a:path w="227965" h="285750">
                <a:moveTo>
                  <a:pt x="227521" y="0"/>
                </a:moveTo>
                <a:lnTo>
                  <a:pt x="0" y="0"/>
                </a:lnTo>
                <a:lnTo>
                  <a:pt x="0" y="285330"/>
                </a:lnTo>
                <a:lnTo>
                  <a:pt x="227521" y="285330"/>
                </a:lnTo>
                <a:lnTo>
                  <a:pt x="2275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358364" y="4047735"/>
            <a:ext cx="747395" cy="539115"/>
          </a:xfrm>
          <a:prstGeom prst="rect">
            <a:avLst/>
          </a:prstGeom>
          <a:ln w="64281">
            <a:solidFill>
              <a:srgbClr val="000000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308610">
              <a:lnSpc>
                <a:spcPct val="100000"/>
              </a:lnSpc>
              <a:spcBef>
                <a:spcPts val="620"/>
              </a:spcBef>
            </a:pPr>
            <a:r>
              <a:rPr sz="2250" spc="40" dirty="0">
                <a:latin typeface="Arial"/>
                <a:cs typeface="Arial"/>
              </a:rPr>
              <a:t>B</a:t>
            </a:r>
            <a:endParaRPr sz="225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919899" y="5410979"/>
            <a:ext cx="227965" cy="285115"/>
          </a:xfrm>
          <a:custGeom>
            <a:avLst/>
            <a:gdLst/>
            <a:ahLst/>
            <a:cxnLst/>
            <a:rect l="l" t="t" r="r" b="b"/>
            <a:pathLst>
              <a:path w="227965" h="285114">
                <a:moveTo>
                  <a:pt x="227521" y="0"/>
                </a:moveTo>
                <a:lnTo>
                  <a:pt x="0" y="0"/>
                </a:lnTo>
                <a:lnTo>
                  <a:pt x="0" y="284952"/>
                </a:lnTo>
                <a:lnTo>
                  <a:pt x="227521" y="284952"/>
                </a:lnTo>
                <a:lnTo>
                  <a:pt x="2275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939479" y="5334161"/>
            <a:ext cx="238125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45" dirty="0">
                <a:latin typeface="Arial"/>
                <a:cs typeface="Arial"/>
              </a:rPr>
              <a:t>D</a:t>
            </a:r>
            <a:endParaRPr sz="225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284339" y="3587868"/>
            <a:ext cx="4807585" cy="3250565"/>
            <a:chOff x="2284339" y="3587868"/>
            <a:chExt cx="4807585" cy="3250565"/>
          </a:xfrm>
        </p:grpSpPr>
        <p:sp>
          <p:nvSpPr>
            <p:cNvPr id="51" name="object 51"/>
            <p:cNvSpPr/>
            <p:nvPr/>
          </p:nvSpPr>
          <p:spPr>
            <a:xfrm>
              <a:off x="2348474" y="3652003"/>
              <a:ext cx="4352925" cy="3122295"/>
            </a:xfrm>
            <a:custGeom>
              <a:avLst/>
              <a:gdLst/>
              <a:ahLst/>
              <a:cxnLst/>
              <a:rect l="l" t="t" r="r" b="b"/>
              <a:pathLst>
                <a:path w="4352925" h="3122295">
                  <a:moveTo>
                    <a:pt x="730683" y="0"/>
                  </a:moveTo>
                  <a:lnTo>
                    <a:pt x="0" y="475288"/>
                  </a:lnTo>
                  <a:lnTo>
                    <a:pt x="974377" y="2186593"/>
                  </a:lnTo>
                  <a:lnTo>
                    <a:pt x="2956210" y="3121757"/>
                  </a:lnTo>
                  <a:lnTo>
                    <a:pt x="4352873" y="1964750"/>
                  </a:lnTo>
                </a:path>
              </a:pathLst>
            </a:custGeom>
            <a:ln w="1277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587797" y="5173114"/>
              <a:ext cx="504190" cy="443865"/>
            </a:xfrm>
            <a:custGeom>
              <a:avLst/>
              <a:gdLst/>
              <a:ahLst/>
              <a:cxnLst/>
              <a:rect l="l" t="t" r="r" b="b"/>
              <a:pathLst>
                <a:path w="504190" h="443864">
                  <a:moveTo>
                    <a:pt x="503674" y="0"/>
                  </a:moveTo>
                  <a:lnTo>
                    <a:pt x="0" y="253539"/>
                  </a:lnTo>
                  <a:lnTo>
                    <a:pt x="81269" y="348786"/>
                  </a:lnTo>
                  <a:lnTo>
                    <a:pt x="178597" y="443639"/>
                  </a:lnTo>
                  <a:lnTo>
                    <a:pt x="5036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327931" y="5521901"/>
              <a:ext cx="341630" cy="285115"/>
            </a:xfrm>
            <a:custGeom>
              <a:avLst/>
              <a:gdLst/>
              <a:ahLst/>
              <a:cxnLst/>
              <a:rect l="l" t="t" r="r" b="b"/>
              <a:pathLst>
                <a:path w="341629" h="285114">
                  <a:moveTo>
                    <a:pt x="0" y="284952"/>
                  </a:moveTo>
                  <a:lnTo>
                    <a:pt x="341136" y="0"/>
                  </a:lnTo>
                </a:path>
              </a:pathLst>
            </a:custGeom>
            <a:ln w="1756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2251076" y="5490141"/>
            <a:ext cx="2972435" cy="5708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R="56515" algn="ctr">
              <a:lnSpc>
                <a:spcPts val="1970"/>
              </a:lnSpc>
            </a:pPr>
            <a:r>
              <a:rPr sz="2250" spc="-30" dirty="0">
                <a:latin typeface="Arial"/>
                <a:cs typeface="Arial"/>
              </a:rPr>
              <a:t>mapping </a:t>
            </a:r>
            <a:r>
              <a:rPr sz="2250" spc="25" dirty="0">
                <a:latin typeface="Arial"/>
                <a:cs typeface="Arial"/>
              </a:rPr>
              <a:t>from</a:t>
            </a:r>
            <a:r>
              <a:rPr sz="2250" spc="-105" dirty="0">
                <a:latin typeface="Arial"/>
                <a:cs typeface="Arial"/>
              </a:rPr>
              <a:t> </a:t>
            </a:r>
            <a:r>
              <a:rPr sz="2250" spc="-20" dirty="0">
                <a:latin typeface="Arial"/>
                <a:cs typeface="Arial"/>
              </a:rPr>
              <a:t>the</a:t>
            </a:r>
            <a:endParaRPr sz="2250">
              <a:latin typeface="Arial"/>
              <a:cs typeface="Arial"/>
            </a:endParaRPr>
          </a:p>
          <a:p>
            <a:pPr marR="23495" algn="ctr">
              <a:lnSpc>
                <a:spcPts val="2475"/>
              </a:lnSpc>
            </a:pPr>
            <a:r>
              <a:rPr sz="2250" spc="25" dirty="0">
                <a:latin typeface="Arial"/>
                <a:cs typeface="Arial"/>
              </a:rPr>
              <a:t>flow </a:t>
            </a:r>
            <a:r>
              <a:rPr sz="2250" spc="-25" dirty="0">
                <a:latin typeface="Arial"/>
                <a:cs typeface="Arial"/>
              </a:rPr>
              <a:t>boundary</a:t>
            </a:r>
            <a:r>
              <a:rPr sz="2250" spc="45" dirty="0">
                <a:latin typeface="Arial"/>
                <a:cs typeface="Arial"/>
              </a:rPr>
              <a:t> </a:t>
            </a:r>
            <a:r>
              <a:rPr sz="2250" spc="25" dirty="0">
                <a:latin typeface="Arial"/>
                <a:cs typeface="Arial"/>
              </a:rPr>
              <a:t>outward</a:t>
            </a:r>
            <a:endParaRPr sz="225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244813" y="1750283"/>
            <a:ext cx="1071880" cy="618490"/>
          </a:xfrm>
          <a:custGeom>
            <a:avLst/>
            <a:gdLst/>
            <a:ahLst/>
            <a:cxnLst/>
            <a:rect l="l" t="t" r="r" b="b"/>
            <a:pathLst>
              <a:path w="1071879" h="618489">
                <a:moveTo>
                  <a:pt x="0" y="618095"/>
                </a:moveTo>
                <a:lnTo>
                  <a:pt x="1071764" y="618095"/>
                </a:lnTo>
                <a:lnTo>
                  <a:pt x="1071764" y="0"/>
                </a:lnTo>
                <a:lnTo>
                  <a:pt x="0" y="0"/>
                </a:lnTo>
                <a:lnTo>
                  <a:pt x="0" y="618095"/>
                </a:lnTo>
                <a:close/>
              </a:path>
            </a:pathLst>
          </a:custGeom>
          <a:ln w="6408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8540482" y="1895008"/>
            <a:ext cx="51054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60" dirty="0">
                <a:latin typeface="Arial"/>
                <a:cs typeface="Arial"/>
              </a:rPr>
              <a:t>m</a:t>
            </a:r>
            <a:r>
              <a:rPr sz="1750" spc="40" dirty="0">
                <a:latin typeface="Arial"/>
                <a:cs typeface="Arial"/>
              </a:rPr>
              <a:t>a</a:t>
            </a:r>
            <a:r>
              <a:rPr sz="1750" spc="-10" dirty="0">
                <a:latin typeface="Arial"/>
                <a:cs typeface="Arial"/>
              </a:rPr>
              <a:t>i</a:t>
            </a:r>
            <a:r>
              <a:rPr sz="1750" spc="25" dirty="0">
                <a:latin typeface="Arial"/>
                <a:cs typeface="Arial"/>
              </a:rPr>
              <a:t>n</a:t>
            </a:r>
            <a:endParaRPr sz="175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578762" y="2716786"/>
            <a:ext cx="926465" cy="618490"/>
          </a:xfrm>
          <a:custGeom>
            <a:avLst/>
            <a:gdLst/>
            <a:ahLst/>
            <a:cxnLst/>
            <a:rect l="l" t="t" r="r" b="b"/>
            <a:pathLst>
              <a:path w="926465" h="618489">
                <a:moveTo>
                  <a:pt x="0" y="618095"/>
                </a:moveTo>
                <a:lnTo>
                  <a:pt x="925868" y="618095"/>
                </a:lnTo>
                <a:lnTo>
                  <a:pt x="925868" y="0"/>
                </a:lnTo>
                <a:lnTo>
                  <a:pt x="0" y="0"/>
                </a:lnTo>
                <a:lnTo>
                  <a:pt x="0" y="618095"/>
                </a:lnTo>
                <a:close/>
              </a:path>
            </a:pathLst>
          </a:custGeom>
          <a:ln w="641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679612" y="2845900"/>
            <a:ext cx="70993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45" dirty="0">
                <a:latin typeface="Arial"/>
                <a:cs typeface="Arial"/>
              </a:rPr>
              <a:t>c</a:t>
            </a:r>
            <a:r>
              <a:rPr sz="1750" spc="-85" dirty="0">
                <a:latin typeface="Arial"/>
                <a:cs typeface="Arial"/>
              </a:rPr>
              <a:t>o</a:t>
            </a:r>
            <a:r>
              <a:rPr sz="1750" spc="40" dirty="0">
                <a:latin typeface="Arial"/>
                <a:cs typeface="Arial"/>
              </a:rPr>
              <a:t>n</a:t>
            </a:r>
            <a:r>
              <a:rPr sz="1750" spc="-105" dirty="0">
                <a:latin typeface="Arial"/>
                <a:cs typeface="Arial"/>
              </a:rPr>
              <a:t>t</a:t>
            </a:r>
            <a:r>
              <a:rPr sz="1750" spc="50" dirty="0">
                <a:latin typeface="Arial"/>
                <a:cs typeface="Arial"/>
              </a:rPr>
              <a:t>r</a:t>
            </a:r>
            <a:r>
              <a:rPr sz="1750" spc="40" dirty="0">
                <a:latin typeface="Arial"/>
                <a:cs typeface="Arial"/>
              </a:rPr>
              <a:t>o</a:t>
            </a:r>
            <a:r>
              <a:rPr sz="1750" spc="10" dirty="0">
                <a:latin typeface="Arial"/>
                <a:cs typeface="Arial"/>
              </a:rPr>
              <a:t>l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4406265" cy="585470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4165"/>
              </a:lnSpc>
            </a:pP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Transaction</a:t>
            </a:r>
            <a:r>
              <a:rPr sz="3600" b="1" spc="-70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Mapping</a:t>
            </a:r>
            <a:endParaRPr sz="3600">
              <a:latin typeface="Bahnschrift"/>
              <a:cs typeface="Bahnschrif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73184" y="1382384"/>
            <a:ext cx="4975860" cy="2739390"/>
            <a:chOff x="4073184" y="1382384"/>
            <a:chExt cx="4975860" cy="2739390"/>
          </a:xfrm>
        </p:grpSpPr>
        <p:sp>
          <p:nvSpPr>
            <p:cNvPr id="6" name="object 6"/>
            <p:cNvSpPr/>
            <p:nvPr/>
          </p:nvSpPr>
          <p:spPr>
            <a:xfrm>
              <a:off x="5032495" y="1811101"/>
              <a:ext cx="337820" cy="343535"/>
            </a:xfrm>
            <a:custGeom>
              <a:avLst/>
              <a:gdLst/>
              <a:ahLst/>
              <a:cxnLst/>
              <a:rect l="l" t="t" r="r" b="b"/>
              <a:pathLst>
                <a:path w="337820" h="343535">
                  <a:moveTo>
                    <a:pt x="168944" y="0"/>
                  </a:moveTo>
                  <a:lnTo>
                    <a:pt x="121244" y="5529"/>
                  </a:lnTo>
                  <a:lnTo>
                    <a:pt x="80107" y="21357"/>
                  </a:lnTo>
                  <a:lnTo>
                    <a:pt x="46472" y="46337"/>
                  </a:lnTo>
                  <a:lnTo>
                    <a:pt x="21281" y="79326"/>
                  </a:lnTo>
                  <a:lnTo>
                    <a:pt x="5477" y="119181"/>
                  </a:lnTo>
                  <a:lnTo>
                    <a:pt x="0" y="164755"/>
                  </a:lnTo>
                  <a:lnTo>
                    <a:pt x="5477" y="211405"/>
                  </a:lnTo>
                  <a:lnTo>
                    <a:pt x="21281" y="253840"/>
                  </a:lnTo>
                  <a:lnTo>
                    <a:pt x="46472" y="290159"/>
                  </a:lnTo>
                  <a:lnTo>
                    <a:pt x="80107" y="318456"/>
                  </a:lnTo>
                  <a:lnTo>
                    <a:pt x="121244" y="336831"/>
                  </a:lnTo>
                  <a:lnTo>
                    <a:pt x="168944" y="343378"/>
                  </a:lnTo>
                  <a:lnTo>
                    <a:pt x="216572" y="336831"/>
                  </a:lnTo>
                  <a:lnTo>
                    <a:pt x="257662" y="318456"/>
                  </a:lnTo>
                  <a:lnTo>
                    <a:pt x="291268" y="290159"/>
                  </a:lnTo>
                  <a:lnTo>
                    <a:pt x="316444" y="253840"/>
                  </a:lnTo>
                  <a:lnTo>
                    <a:pt x="332243" y="211405"/>
                  </a:lnTo>
                  <a:lnTo>
                    <a:pt x="337720" y="164755"/>
                  </a:lnTo>
                  <a:lnTo>
                    <a:pt x="332243" y="119181"/>
                  </a:lnTo>
                  <a:lnTo>
                    <a:pt x="316444" y="79326"/>
                  </a:lnTo>
                  <a:lnTo>
                    <a:pt x="291268" y="46337"/>
                  </a:lnTo>
                  <a:lnTo>
                    <a:pt x="257662" y="21357"/>
                  </a:lnTo>
                  <a:lnTo>
                    <a:pt x="216572" y="5529"/>
                  </a:lnTo>
                  <a:lnTo>
                    <a:pt x="168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70621" y="1850574"/>
              <a:ext cx="316865" cy="318135"/>
            </a:xfrm>
            <a:custGeom>
              <a:avLst/>
              <a:gdLst/>
              <a:ahLst/>
              <a:cxnLst/>
              <a:rect l="l" t="t" r="r" b="b"/>
              <a:pathLst>
                <a:path w="316864" h="318135">
                  <a:moveTo>
                    <a:pt x="0" y="262768"/>
                  </a:moveTo>
                  <a:lnTo>
                    <a:pt x="37653" y="292306"/>
                  </a:lnTo>
                  <a:lnTo>
                    <a:pt x="81882" y="311151"/>
                  </a:lnTo>
                  <a:lnTo>
                    <a:pt x="130817" y="317772"/>
                  </a:lnTo>
                  <a:lnTo>
                    <a:pt x="179695" y="311151"/>
                  </a:lnTo>
                  <a:lnTo>
                    <a:pt x="223907" y="292306"/>
                  </a:lnTo>
                  <a:lnTo>
                    <a:pt x="261572" y="262768"/>
                  </a:lnTo>
                  <a:lnTo>
                    <a:pt x="290807" y="224065"/>
                  </a:lnTo>
                  <a:lnTo>
                    <a:pt x="309728" y="177727"/>
                  </a:lnTo>
                  <a:lnTo>
                    <a:pt x="316454" y="125283"/>
                  </a:lnTo>
                  <a:lnTo>
                    <a:pt x="309728" y="78691"/>
                  </a:lnTo>
                  <a:lnTo>
                    <a:pt x="290807" y="36294"/>
                  </a:lnTo>
                  <a:lnTo>
                    <a:pt x="261572" y="0"/>
                  </a:lnTo>
                </a:path>
              </a:pathLst>
            </a:custGeom>
            <a:ln w="617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41864" y="1605019"/>
              <a:ext cx="337820" cy="330200"/>
            </a:xfrm>
            <a:custGeom>
              <a:avLst/>
              <a:gdLst/>
              <a:ahLst/>
              <a:cxnLst/>
              <a:rect l="l" t="t" r="r" b="b"/>
              <a:pathLst>
                <a:path w="337820" h="330200">
                  <a:moveTo>
                    <a:pt x="168944" y="0"/>
                  </a:moveTo>
                  <a:lnTo>
                    <a:pt x="121244" y="5549"/>
                  </a:lnTo>
                  <a:lnTo>
                    <a:pt x="80107" y="21418"/>
                  </a:lnTo>
                  <a:lnTo>
                    <a:pt x="46472" y="46440"/>
                  </a:lnTo>
                  <a:lnTo>
                    <a:pt x="21281" y="79448"/>
                  </a:lnTo>
                  <a:lnTo>
                    <a:pt x="5477" y="119276"/>
                  </a:lnTo>
                  <a:lnTo>
                    <a:pt x="0" y="164755"/>
                  </a:lnTo>
                  <a:lnTo>
                    <a:pt x="5477" y="210388"/>
                  </a:lnTo>
                  <a:lnTo>
                    <a:pt x="21281" y="250281"/>
                  </a:lnTo>
                  <a:lnTo>
                    <a:pt x="46472" y="283294"/>
                  </a:lnTo>
                  <a:lnTo>
                    <a:pt x="80107" y="308286"/>
                  </a:lnTo>
                  <a:lnTo>
                    <a:pt x="121244" y="324118"/>
                  </a:lnTo>
                  <a:lnTo>
                    <a:pt x="168944" y="329649"/>
                  </a:lnTo>
                  <a:lnTo>
                    <a:pt x="216572" y="324118"/>
                  </a:lnTo>
                  <a:lnTo>
                    <a:pt x="257662" y="308286"/>
                  </a:lnTo>
                  <a:lnTo>
                    <a:pt x="291268" y="283294"/>
                  </a:lnTo>
                  <a:lnTo>
                    <a:pt x="316444" y="250281"/>
                  </a:lnTo>
                  <a:lnTo>
                    <a:pt x="332243" y="210388"/>
                  </a:lnTo>
                  <a:lnTo>
                    <a:pt x="337720" y="164755"/>
                  </a:lnTo>
                  <a:lnTo>
                    <a:pt x="332243" y="119276"/>
                  </a:lnTo>
                  <a:lnTo>
                    <a:pt x="316444" y="79448"/>
                  </a:lnTo>
                  <a:lnTo>
                    <a:pt x="291268" y="46440"/>
                  </a:lnTo>
                  <a:lnTo>
                    <a:pt x="257662" y="21418"/>
                  </a:lnTo>
                  <a:lnTo>
                    <a:pt x="216572" y="5549"/>
                  </a:lnTo>
                  <a:lnTo>
                    <a:pt x="168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79990" y="1644595"/>
              <a:ext cx="316865" cy="304165"/>
            </a:xfrm>
            <a:custGeom>
              <a:avLst/>
              <a:gdLst/>
              <a:ahLst/>
              <a:cxnLst/>
              <a:rect l="l" t="t" r="r" b="b"/>
              <a:pathLst>
                <a:path w="316864" h="304164">
                  <a:moveTo>
                    <a:pt x="0" y="250720"/>
                  </a:moveTo>
                  <a:lnTo>
                    <a:pt x="37653" y="279084"/>
                  </a:lnTo>
                  <a:lnTo>
                    <a:pt x="81882" y="297509"/>
                  </a:lnTo>
                  <a:lnTo>
                    <a:pt x="130817" y="304077"/>
                  </a:lnTo>
                  <a:lnTo>
                    <a:pt x="179695" y="297509"/>
                  </a:lnTo>
                  <a:lnTo>
                    <a:pt x="223907" y="279084"/>
                  </a:lnTo>
                  <a:lnTo>
                    <a:pt x="261572" y="250720"/>
                  </a:lnTo>
                  <a:lnTo>
                    <a:pt x="290807" y="214336"/>
                  </a:lnTo>
                  <a:lnTo>
                    <a:pt x="309728" y="171850"/>
                  </a:lnTo>
                  <a:lnTo>
                    <a:pt x="316454" y="125180"/>
                  </a:lnTo>
                  <a:lnTo>
                    <a:pt x="309728" y="78683"/>
                  </a:lnTo>
                  <a:lnTo>
                    <a:pt x="290807" y="36313"/>
                  </a:lnTo>
                  <a:lnTo>
                    <a:pt x="261572" y="0"/>
                  </a:lnTo>
                </a:path>
              </a:pathLst>
            </a:custGeom>
            <a:ln w="6146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21342" y="1646208"/>
              <a:ext cx="287020" cy="123825"/>
            </a:xfrm>
            <a:custGeom>
              <a:avLst/>
              <a:gdLst/>
              <a:ahLst/>
              <a:cxnLst/>
              <a:rect l="l" t="t" r="r" b="b"/>
              <a:pathLst>
                <a:path w="287020" h="123825">
                  <a:moveTo>
                    <a:pt x="16860" y="0"/>
                  </a:moveTo>
                  <a:lnTo>
                    <a:pt x="0" y="68648"/>
                  </a:lnTo>
                  <a:lnTo>
                    <a:pt x="0" y="123566"/>
                  </a:lnTo>
                  <a:lnTo>
                    <a:pt x="286969" y="82652"/>
                  </a:lnTo>
                  <a:lnTo>
                    <a:pt x="16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87789" y="1701127"/>
              <a:ext cx="33655" cy="13970"/>
            </a:xfrm>
            <a:custGeom>
              <a:avLst/>
              <a:gdLst/>
              <a:ahLst/>
              <a:cxnLst/>
              <a:rect l="l" t="t" r="r" b="b"/>
              <a:pathLst>
                <a:path w="33654" h="13969">
                  <a:moveTo>
                    <a:pt x="0" y="0"/>
                  </a:moveTo>
                  <a:lnTo>
                    <a:pt x="33552" y="13729"/>
                  </a:lnTo>
                </a:path>
              </a:pathLst>
            </a:custGeom>
            <a:ln w="286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762881" y="1783790"/>
              <a:ext cx="877569" cy="384810"/>
            </a:xfrm>
            <a:custGeom>
              <a:avLst/>
              <a:gdLst/>
              <a:ahLst/>
              <a:cxnLst/>
              <a:rect l="l" t="t" r="r" b="b"/>
              <a:pathLst>
                <a:path w="877570" h="384810">
                  <a:moveTo>
                    <a:pt x="286804" y="137160"/>
                  </a:moveTo>
                  <a:lnTo>
                    <a:pt x="50419" y="0"/>
                  </a:lnTo>
                  <a:lnTo>
                    <a:pt x="33553" y="54914"/>
                  </a:lnTo>
                  <a:lnTo>
                    <a:pt x="0" y="109829"/>
                  </a:lnTo>
                  <a:lnTo>
                    <a:pt x="286804" y="137160"/>
                  </a:lnTo>
                  <a:close/>
                </a:path>
                <a:path w="877570" h="384810">
                  <a:moveTo>
                    <a:pt x="877430" y="384568"/>
                  </a:moveTo>
                  <a:lnTo>
                    <a:pt x="674598" y="205803"/>
                  </a:lnTo>
                  <a:lnTo>
                    <a:pt x="607326" y="315645"/>
                  </a:lnTo>
                  <a:lnTo>
                    <a:pt x="877430" y="3845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387075" y="2030913"/>
              <a:ext cx="17145" cy="13970"/>
            </a:xfrm>
            <a:custGeom>
              <a:avLst/>
              <a:gdLst/>
              <a:ahLst/>
              <a:cxnLst/>
              <a:rect l="l" t="t" r="r" b="b"/>
              <a:pathLst>
                <a:path w="17145" h="13969">
                  <a:moveTo>
                    <a:pt x="0" y="0"/>
                  </a:moveTo>
                  <a:lnTo>
                    <a:pt x="16860" y="13592"/>
                  </a:lnTo>
                </a:path>
              </a:pathLst>
            </a:custGeom>
            <a:ln w="301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67004" y="1701127"/>
              <a:ext cx="337820" cy="343535"/>
            </a:xfrm>
            <a:custGeom>
              <a:avLst/>
              <a:gdLst/>
              <a:ahLst/>
              <a:cxnLst/>
              <a:rect l="l" t="t" r="r" b="b"/>
              <a:pathLst>
                <a:path w="337820" h="343535">
                  <a:moveTo>
                    <a:pt x="168944" y="0"/>
                  </a:moveTo>
                  <a:lnTo>
                    <a:pt x="121244" y="5530"/>
                  </a:lnTo>
                  <a:lnTo>
                    <a:pt x="80107" y="21362"/>
                  </a:lnTo>
                  <a:lnTo>
                    <a:pt x="46472" y="46354"/>
                  </a:lnTo>
                  <a:lnTo>
                    <a:pt x="21281" y="79367"/>
                  </a:lnTo>
                  <a:lnTo>
                    <a:pt x="5477" y="119260"/>
                  </a:lnTo>
                  <a:lnTo>
                    <a:pt x="0" y="164893"/>
                  </a:lnTo>
                  <a:lnTo>
                    <a:pt x="5477" y="211532"/>
                  </a:lnTo>
                  <a:lnTo>
                    <a:pt x="21281" y="253942"/>
                  </a:lnTo>
                  <a:lnTo>
                    <a:pt x="46472" y="290227"/>
                  </a:lnTo>
                  <a:lnTo>
                    <a:pt x="80107" y="318492"/>
                  </a:lnTo>
                  <a:lnTo>
                    <a:pt x="121244" y="336841"/>
                  </a:lnTo>
                  <a:lnTo>
                    <a:pt x="168944" y="343378"/>
                  </a:lnTo>
                  <a:lnTo>
                    <a:pt x="216547" y="336841"/>
                  </a:lnTo>
                  <a:lnTo>
                    <a:pt x="257575" y="318492"/>
                  </a:lnTo>
                  <a:lnTo>
                    <a:pt x="291100" y="290227"/>
                  </a:lnTo>
                  <a:lnTo>
                    <a:pt x="316194" y="253942"/>
                  </a:lnTo>
                  <a:lnTo>
                    <a:pt x="331931" y="211532"/>
                  </a:lnTo>
                  <a:lnTo>
                    <a:pt x="337382" y="164893"/>
                  </a:lnTo>
                  <a:lnTo>
                    <a:pt x="331931" y="119260"/>
                  </a:lnTo>
                  <a:lnTo>
                    <a:pt x="316194" y="79367"/>
                  </a:lnTo>
                  <a:lnTo>
                    <a:pt x="291100" y="46354"/>
                  </a:lnTo>
                  <a:lnTo>
                    <a:pt x="257575" y="21362"/>
                  </a:lnTo>
                  <a:lnTo>
                    <a:pt x="216547" y="5530"/>
                  </a:lnTo>
                  <a:lnTo>
                    <a:pt x="168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05130" y="1740685"/>
              <a:ext cx="316865" cy="318135"/>
            </a:xfrm>
            <a:custGeom>
              <a:avLst/>
              <a:gdLst/>
              <a:ahLst/>
              <a:cxnLst/>
              <a:rect l="l" t="t" r="r" b="b"/>
              <a:pathLst>
                <a:path w="316865" h="318135">
                  <a:moveTo>
                    <a:pt x="0" y="262768"/>
                  </a:moveTo>
                  <a:lnTo>
                    <a:pt x="37653" y="292327"/>
                  </a:lnTo>
                  <a:lnTo>
                    <a:pt x="81882" y="311193"/>
                  </a:lnTo>
                  <a:lnTo>
                    <a:pt x="130817" y="317824"/>
                  </a:lnTo>
                  <a:lnTo>
                    <a:pt x="179695" y="311193"/>
                  </a:lnTo>
                  <a:lnTo>
                    <a:pt x="223907" y="292327"/>
                  </a:lnTo>
                  <a:lnTo>
                    <a:pt x="261572" y="262768"/>
                  </a:lnTo>
                  <a:lnTo>
                    <a:pt x="290807" y="224055"/>
                  </a:lnTo>
                  <a:lnTo>
                    <a:pt x="309728" y="177730"/>
                  </a:lnTo>
                  <a:lnTo>
                    <a:pt x="316454" y="125334"/>
                  </a:lnTo>
                  <a:lnTo>
                    <a:pt x="309728" y="78695"/>
                  </a:lnTo>
                  <a:lnTo>
                    <a:pt x="290807" y="36284"/>
                  </a:lnTo>
                  <a:lnTo>
                    <a:pt x="261572" y="0"/>
                  </a:lnTo>
                </a:path>
              </a:pathLst>
            </a:custGeom>
            <a:ln w="6174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80203" y="1728861"/>
              <a:ext cx="287020" cy="123825"/>
            </a:xfrm>
            <a:custGeom>
              <a:avLst/>
              <a:gdLst/>
              <a:ahLst/>
              <a:cxnLst/>
              <a:rect l="l" t="t" r="r" b="b"/>
              <a:pathLst>
                <a:path w="287020" h="123825">
                  <a:moveTo>
                    <a:pt x="16692" y="0"/>
                  </a:moveTo>
                  <a:lnTo>
                    <a:pt x="0" y="68510"/>
                  </a:lnTo>
                  <a:lnTo>
                    <a:pt x="0" y="123566"/>
                  </a:lnTo>
                  <a:lnTo>
                    <a:pt x="286800" y="82240"/>
                  </a:lnTo>
                  <a:lnTo>
                    <a:pt x="16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46482" y="1783779"/>
              <a:ext cx="34290" cy="13970"/>
            </a:xfrm>
            <a:custGeom>
              <a:avLst/>
              <a:gdLst/>
              <a:ahLst/>
              <a:cxnLst/>
              <a:rect l="l" t="t" r="r" b="b"/>
              <a:pathLst>
                <a:path w="34289" h="13969">
                  <a:moveTo>
                    <a:pt x="0" y="0"/>
                  </a:moveTo>
                  <a:lnTo>
                    <a:pt x="33721" y="13592"/>
                  </a:lnTo>
                </a:path>
              </a:pathLst>
            </a:custGeom>
            <a:ln w="285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80203" y="1975857"/>
              <a:ext cx="287020" cy="165100"/>
            </a:xfrm>
            <a:custGeom>
              <a:avLst/>
              <a:gdLst/>
              <a:ahLst/>
              <a:cxnLst/>
              <a:rect l="l" t="t" r="r" b="b"/>
              <a:pathLst>
                <a:path w="287020" h="165100">
                  <a:moveTo>
                    <a:pt x="286800" y="0"/>
                  </a:moveTo>
                  <a:lnTo>
                    <a:pt x="0" y="55055"/>
                  </a:lnTo>
                  <a:lnTo>
                    <a:pt x="33552" y="109974"/>
                  </a:lnTo>
                  <a:lnTo>
                    <a:pt x="67611" y="164893"/>
                  </a:lnTo>
                  <a:lnTo>
                    <a:pt x="286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44153" y="2085832"/>
              <a:ext cx="269875" cy="109855"/>
            </a:xfrm>
            <a:custGeom>
              <a:avLst/>
              <a:gdLst/>
              <a:ahLst/>
              <a:cxnLst/>
              <a:rect l="l" t="t" r="r" b="b"/>
              <a:pathLst>
                <a:path w="269875" h="109855">
                  <a:moveTo>
                    <a:pt x="0" y="109837"/>
                  </a:moveTo>
                  <a:lnTo>
                    <a:pt x="269602" y="0"/>
                  </a:lnTo>
                </a:path>
              </a:pathLst>
            </a:custGeom>
            <a:ln w="286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75660" y="1467722"/>
              <a:ext cx="337820" cy="330200"/>
            </a:xfrm>
            <a:custGeom>
              <a:avLst/>
              <a:gdLst/>
              <a:ahLst/>
              <a:cxnLst/>
              <a:rect l="l" t="t" r="r" b="b"/>
              <a:pathLst>
                <a:path w="337820" h="330200">
                  <a:moveTo>
                    <a:pt x="168944" y="0"/>
                  </a:moveTo>
                  <a:lnTo>
                    <a:pt x="121244" y="5530"/>
                  </a:lnTo>
                  <a:lnTo>
                    <a:pt x="80107" y="21362"/>
                  </a:lnTo>
                  <a:lnTo>
                    <a:pt x="46472" y="46354"/>
                  </a:lnTo>
                  <a:lnTo>
                    <a:pt x="21281" y="79367"/>
                  </a:lnTo>
                  <a:lnTo>
                    <a:pt x="5477" y="119260"/>
                  </a:lnTo>
                  <a:lnTo>
                    <a:pt x="0" y="164893"/>
                  </a:lnTo>
                  <a:lnTo>
                    <a:pt x="5477" y="210515"/>
                  </a:lnTo>
                  <a:lnTo>
                    <a:pt x="21281" y="250383"/>
                  </a:lnTo>
                  <a:lnTo>
                    <a:pt x="46472" y="283362"/>
                  </a:lnTo>
                  <a:lnTo>
                    <a:pt x="80107" y="308322"/>
                  </a:lnTo>
                  <a:lnTo>
                    <a:pt x="121244" y="324128"/>
                  </a:lnTo>
                  <a:lnTo>
                    <a:pt x="168944" y="329649"/>
                  </a:lnTo>
                  <a:lnTo>
                    <a:pt x="216572" y="324128"/>
                  </a:lnTo>
                  <a:lnTo>
                    <a:pt x="257662" y="308322"/>
                  </a:lnTo>
                  <a:lnTo>
                    <a:pt x="291268" y="283362"/>
                  </a:lnTo>
                  <a:lnTo>
                    <a:pt x="316444" y="250383"/>
                  </a:lnTo>
                  <a:lnTo>
                    <a:pt x="332243" y="210515"/>
                  </a:lnTo>
                  <a:lnTo>
                    <a:pt x="337720" y="164893"/>
                  </a:lnTo>
                  <a:lnTo>
                    <a:pt x="332243" y="119260"/>
                  </a:lnTo>
                  <a:lnTo>
                    <a:pt x="316444" y="79367"/>
                  </a:lnTo>
                  <a:lnTo>
                    <a:pt x="291268" y="46354"/>
                  </a:lnTo>
                  <a:lnTo>
                    <a:pt x="257662" y="21362"/>
                  </a:lnTo>
                  <a:lnTo>
                    <a:pt x="216572" y="5530"/>
                  </a:lnTo>
                  <a:lnTo>
                    <a:pt x="168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13786" y="1507281"/>
              <a:ext cx="316865" cy="304165"/>
            </a:xfrm>
            <a:custGeom>
              <a:avLst/>
              <a:gdLst/>
              <a:ahLst/>
              <a:cxnLst/>
              <a:rect l="l" t="t" r="r" b="b"/>
              <a:pathLst>
                <a:path w="316865" h="304164">
                  <a:moveTo>
                    <a:pt x="0" y="250669"/>
                  </a:moveTo>
                  <a:lnTo>
                    <a:pt x="37653" y="278933"/>
                  </a:lnTo>
                  <a:lnTo>
                    <a:pt x="81882" y="297282"/>
                  </a:lnTo>
                  <a:lnTo>
                    <a:pt x="130817" y="303820"/>
                  </a:lnTo>
                  <a:lnTo>
                    <a:pt x="179695" y="297282"/>
                  </a:lnTo>
                  <a:lnTo>
                    <a:pt x="223907" y="278933"/>
                  </a:lnTo>
                  <a:lnTo>
                    <a:pt x="261572" y="250669"/>
                  </a:lnTo>
                  <a:lnTo>
                    <a:pt x="290807" y="214384"/>
                  </a:lnTo>
                  <a:lnTo>
                    <a:pt x="309728" y="171974"/>
                  </a:lnTo>
                  <a:lnTo>
                    <a:pt x="316454" y="125334"/>
                  </a:lnTo>
                  <a:lnTo>
                    <a:pt x="309728" y="78694"/>
                  </a:lnTo>
                  <a:lnTo>
                    <a:pt x="290807" y="36284"/>
                  </a:lnTo>
                  <a:lnTo>
                    <a:pt x="261572" y="0"/>
                  </a:lnTo>
                </a:path>
              </a:pathLst>
            </a:custGeom>
            <a:ln w="614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55137" y="1701127"/>
              <a:ext cx="287020" cy="151765"/>
            </a:xfrm>
            <a:custGeom>
              <a:avLst/>
              <a:gdLst/>
              <a:ahLst/>
              <a:cxnLst/>
              <a:rect l="l" t="t" r="r" b="b"/>
              <a:pathLst>
                <a:path w="287020" h="151764">
                  <a:moveTo>
                    <a:pt x="286969" y="0"/>
                  </a:moveTo>
                  <a:lnTo>
                    <a:pt x="0" y="41326"/>
                  </a:lnTo>
                  <a:lnTo>
                    <a:pt x="16860" y="96244"/>
                  </a:lnTo>
                  <a:lnTo>
                    <a:pt x="50413" y="151300"/>
                  </a:lnTo>
                  <a:lnTo>
                    <a:pt x="2869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21585" y="1797372"/>
              <a:ext cx="50800" cy="13970"/>
            </a:xfrm>
            <a:custGeom>
              <a:avLst/>
              <a:gdLst/>
              <a:ahLst/>
              <a:cxnLst/>
              <a:rect l="l" t="t" r="r" b="b"/>
              <a:pathLst>
                <a:path w="50800" h="13969">
                  <a:moveTo>
                    <a:pt x="0" y="13729"/>
                  </a:moveTo>
                  <a:lnTo>
                    <a:pt x="50413" y="0"/>
                  </a:lnTo>
                </a:path>
              </a:pathLst>
            </a:custGeom>
            <a:ln w="281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68788" y="1522641"/>
              <a:ext cx="337820" cy="330200"/>
            </a:xfrm>
            <a:custGeom>
              <a:avLst/>
              <a:gdLst/>
              <a:ahLst/>
              <a:cxnLst/>
              <a:rect l="l" t="t" r="r" b="b"/>
              <a:pathLst>
                <a:path w="337820" h="330200">
                  <a:moveTo>
                    <a:pt x="168944" y="0"/>
                  </a:moveTo>
                  <a:lnTo>
                    <a:pt x="121244" y="5530"/>
                  </a:lnTo>
                  <a:lnTo>
                    <a:pt x="80107" y="21362"/>
                  </a:lnTo>
                  <a:lnTo>
                    <a:pt x="46472" y="46354"/>
                  </a:lnTo>
                  <a:lnTo>
                    <a:pt x="21281" y="79367"/>
                  </a:lnTo>
                  <a:lnTo>
                    <a:pt x="5477" y="119260"/>
                  </a:lnTo>
                  <a:lnTo>
                    <a:pt x="0" y="164893"/>
                  </a:lnTo>
                  <a:lnTo>
                    <a:pt x="5477" y="210525"/>
                  </a:lnTo>
                  <a:lnTo>
                    <a:pt x="21281" y="250418"/>
                  </a:lnTo>
                  <a:lnTo>
                    <a:pt x="46472" y="283431"/>
                  </a:lnTo>
                  <a:lnTo>
                    <a:pt x="80107" y="308423"/>
                  </a:lnTo>
                  <a:lnTo>
                    <a:pt x="121244" y="324255"/>
                  </a:lnTo>
                  <a:lnTo>
                    <a:pt x="168944" y="329786"/>
                  </a:lnTo>
                  <a:lnTo>
                    <a:pt x="216572" y="324255"/>
                  </a:lnTo>
                  <a:lnTo>
                    <a:pt x="257662" y="308423"/>
                  </a:lnTo>
                  <a:lnTo>
                    <a:pt x="291268" y="283431"/>
                  </a:lnTo>
                  <a:lnTo>
                    <a:pt x="316444" y="250418"/>
                  </a:lnTo>
                  <a:lnTo>
                    <a:pt x="332243" y="210525"/>
                  </a:lnTo>
                  <a:lnTo>
                    <a:pt x="337720" y="164893"/>
                  </a:lnTo>
                  <a:lnTo>
                    <a:pt x="332243" y="119260"/>
                  </a:lnTo>
                  <a:lnTo>
                    <a:pt x="316444" y="79367"/>
                  </a:lnTo>
                  <a:lnTo>
                    <a:pt x="291268" y="46354"/>
                  </a:lnTo>
                  <a:lnTo>
                    <a:pt x="257662" y="21362"/>
                  </a:lnTo>
                  <a:lnTo>
                    <a:pt x="216572" y="5530"/>
                  </a:lnTo>
                  <a:lnTo>
                    <a:pt x="168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06830" y="1562200"/>
              <a:ext cx="316865" cy="304165"/>
            </a:xfrm>
            <a:custGeom>
              <a:avLst/>
              <a:gdLst/>
              <a:ahLst/>
              <a:cxnLst/>
              <a:rect l="l" t="t" r="r" b="b"/>
              <a:pathLst>
                <a:path w="316865" h="304164">
                  <a:moveTo>
                    <a:pt x="0" y="250669"/>
                  </a:moveTo>
                  <a:lnTo>
                    <a:pt x="37693" y="278933"/>
                  </a:lnTo>
                  <a:lnTo>
                    <a:pt x="81953" y="297282"/>
                  </a:lnTo>
                  <a:lnTo>
                    <a:pt x="130902" y="303820"/>
                  </a:lnTo>
                  <a:lnTo>
                    <a:pt x="179779" y="297282"/>
                  </a:lnTo>
                  <a:lnTo>
                    <a:pt x="223992" y="278933"/>
                  </a:lnTo>
                  <a:lnTo>
                    <a:pt x="261657" y="250669"/>
                  </a:lnTo>
                  <a:lnTo>
                    <a:pt x="290891" y="214384"/>
                  </a:lnTo>
                  <a:lnTo>
                    <a:pt x="309813" y="171974"/>
                  </a:lnTo>
                  <a:lnTo>
                    <a:pt x="316538" y="125334"/>
                  </a:lnTo>
                  <a:lnTo>
                    <a:pt x="309813" y="78694"/>
                  </a:lnTo>
                  <a:lnTo>
                    <a:pt x="290891" y="36284"/>
                  </a:lnTo>
                  <a:lnTo>
                    <a:pt x="261657" y="0"/>
                  </a:lnTo>
                </a:path>
              </a:pathLst>
            </a:custGeom>
            <a:ln w="614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81818" y="1605019"/>
              <a:ext cx="287020" cy="109855"/>
            </a:xfrm>
            <a:custGeom>
              <a:avLst/>
              <a:gdLst/>
              <a:ahLst/>
              <a:cxnLst/>
              <a:rect l="l" t="t" r="r" b="b"/>
              <a:pathLst>
                <a:path w="287020" h="109855">
                  <a:moveTo>
                    <a:pt x="0" y="0"/>
                  </a:moveTo>
                  <a:lnTo>
                    <a:pt x="0" y="109837"/>
                  </a:lnTo>
                  <a:lnTo>
                    <a:pt x="286969" y="82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547101" y="1659938"/>
              <a:ext cx="135255" cy="0"/>
            </a:xfrm>
            <a:custGeom>
              <a:avLst/>
              <a:gdLst/>
              <a:ahLst/>
              <a:cxnLst/>
              <a:rect l="l" t="t" r="r" b="b"/>
              <a:pathLst>
                <a:path w="135254">
                  <a:moveTo>
                    <a:pt x="0" y="0"/>
                  </a:moveTo>
                  <a:lnTo>
                    <a:pt x="134717" y="0"/>
                  </a:lnTo>
                </a:path>
              </a:pathLst>
            </a:custGeom>
            <a:ln w="27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441393" y="1659938"/>
              <a:ext cx="287020" cy="109855"/>
            </a:xfrm>
            <a:custGeom>
              <a:avLst/>
              <a:gdLst/>
              <a:ahLst/>
              <a:cxnLst/>
              <a:rect l="l" t="t" r="r" b="b"/>
              <a:pathLst>
                <a:path w="287020" h="109855">
                  <a:moveTo>
                    <a:pt x="16860" y="0"/>
                  </a:moveTo>
                  <a:lnTo>
                    <a:pt x="0" y="54918"/>
                  </a:lnTo>
                  <a:lnTo>
                    <a:pt x="0" y="109837"/>
                  </a:lnTo>
                  <a:lnTo>
                    <a:pt x="286969" y="68922"/>
                  </a:lnTo>
                  <a:lnTo>
                    <a:pt x="16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323368" y="1701127"/>
              <a:ext cx="118110" cy="13970"/>
            </a:xfrm>
            <a:custGeom>
              <a:avLst/>
              <a:gdLst/>
              <a:ahLst/>
              <a:cxnLst/>
              <a:rect l="l" t="t" r="r" b="b"/>
              <a:pathLst>
                <a:path w="118109" h="13969">
                  <a:moveTo>
                    <a:pt x="-13913" y="6864"/>
                  </a:moveTo>
                  <a:lnTo>
                    <a:pt x="131938" y="6864"/>
                  </a:lnTo>
                </a:path>
              </a:pathLst>
            </a:custGeom>
            <a:ln w="415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82700" y="2388159"/>
              <a:ext cx="337820" cy="329565"/>
            </a:xfrm>
            <a:custGeom>
              <a:avLst/>
              <a:gdLst/>
              <a:ahLst/>
              <a:cxnLst/>
              <a:rect l="l" t="t" r="r" b="b"/>
              <a:pathLst>
                <a:path w="337820" h="329564">
                  <a:moveTo>
                    <a:pt x="168775" y="0"/>
                  </a:moveTo>
                  <a:lnTo>
                    <a:pt x="121147" y="5528"/>
                  </a:lnTo>
                  <a:lnTo>
                    <a:pt x="80057" y="21347"/>
                  </a:lnTo>
                  <a:lnTo>
                    <a:pt x="46451" y="46303"/>
                  </a:lnTo>
                  <a:lnTo>
                    <a:pt x="21275" y="79245"/>
                  </a:lnTo>
                  <a:lnTo>
                    <a:pt x="5476" y="119022"/>
                  </a:lnTo>
                  <a:lnTo>
                    <a:pt x="0" y="164481"/>
                  </a:lnTo>
                  <a:lnTo>
                    <a:pt x="5476" y="210113"/>
                  </a:lnTo>
                  <a:lnTo>
                    <a:pt x="21275" y="250006"/>
                  </a:lnTo>
                  <a:lnTo>
                    <a:pt x="46451" y="283019"/>
                  </a:lnTo>
                  <a:lnTo>
                    <a:pt x="80057" y="308012"/>
                  </a:lnTo>
                  <a:lnTo>
                    <a:pt x="121147" y="323843"/>
                  </a:lnTo>
                  <a:lnTo>
                    <a:pt x="168775" y="329374"/>
                  </a:lnTo>
                  <a:lnTo>
                    <a:pt x="216437" y="323843"/>
                  </a:lnTo>
                  <a:lnTo>
                    <a:pt x="257481" y="308012"/>
                  </a:lnTo>
                  <a:lnTo>
                    <a:pt x="290994" y="283019"/>
                  </a:lnTo>
                  <a:lnTo>
                    <a:pt x="316063" y="250006"/>
                  </a:lnTo>
                  <a:lnTo>
                    <a:pt x="331774" y="210113"/>
                  </a:lnTo>
                  <a:lnTo>
                    <a:pt x="337214" y="164481"/>
                  </a:lnTo>
                  <a:lnTo>
                    <a:pt x="331774" y="119022"/>
                  </a:lnTo>
                  <a:lnTo>
                    <a:pt x="316063" y="79245"/>
                  </a:lnTo>
                  <a:lnTo>
                    <a:pt x="290994" y="46303"/>
                  </a:lnTo>
                  <a:lnTo>
                    <a:pt x="257481" y="21347"/>
                  </a:lnTo>
                  <a:lnTo>
                    <a:pt x="216437" y="5528"/>
                  </a:lnTo>
                  <a:lnTo>
                    <a:pt x="168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420721" y="2427460"/>
              <a:ext cx="316865" cy="304165"/>
            </a:xfrm>
            <a:custGeom>
              <a:avLst/>
              <a:gdLst/>
              <a:ahLst/>
              <a:cxnLst/>
              <a:rect l="l" t="t" r="r" b="b"/>
              <a:pathLst>
                <a:path w="316865" h="304164">
                  <a:moveTo>
                    <a:pt x="0" y="250720"/>
                  </a:moveTo>
                  <a:lnTo>
                    <a:pt x="37664" y="279084"/>
                  </a:lnTo>
                  <a:lnTo>
                    <a:pt x="81877" y="297509"/>
                  </a:lnTo>
                  <a:lnTo>
                    <a:pt x="130754" y="304077"/>
                  </a:lnTo>
                  <a:lnTo>
                    <a:pt x="179690" y="297509"/>
                  </a:lnTo>
                  <a:lnTo>
                    <a:pt x="223919" y="279084"/>
                  </a:lnTo>
                  <a:lnTo>
                    <a:pt x="261572" y="250720"/>
                  </a:lnTo>
                  <a:lnTo>
                    <a:pt x="290781" y="214336"/>
                  </a:lnTo>
                  <a:lnTo>
                    <a:pt x="309677" y="171850"/>
                  </a:lnTo>
                  <a:lnTo>
                    <a:pt x="316391" y="125180"/>
                  </a:lnTo>
                  <a:lnTo>
                    <a:pt x="309677" y="78683"/>
                  </a:lnTo>
                  <a:lnTo>
                    <a:pt x="290781" y="36313"/>
                  </a:lnTo>
                  <a:lnTo>
                    <a:pt x="261572" y="0"/>
                  </a:lnTo>
                </a:path>
              </a:pathLst>
            </a:custGeom>
            <a:ln w="61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78870" y="2319236"/>
              <a:ext cx="304165" cy="151765"/>
            </a:xfrm>
            <a:custGeom>
              <a:avLst/>
              <a:gdLst/>
              <a:ahLst/>
              <a:cxnLst/>
              <a:rect l="l" t="t" r="r" b="b"/>
              <a:pathLst>
                <a:path w="304164" h="151764">
                  <a:moveTo>
                    <a:pt x="67611" y="0"/>
                  </a:moveTo>
                  <a:lnTo>
                    <a:pt x="0" y="109974"/>
                  </a:lnTo>
                  <a:lnTo>
                    <a:pt x="303830" y="151163"/>
                  </a:lnTo>
                  <a:lnTo>
                    <a:pt x="676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960845" y="2333240"/>
              <a:ext cx="151765" cy="41275"/>
            </a:xfrm>
            <a:custGeom>
              <a:avLst/>
              <a:gdLst/>
              <a:ahLst/>
              <a:cxnLst/>
              <a:rect l="l" t="t" r="r" b="b"/>
              <a:pathLst>
                <a:path w="151764" h="41275">
                  <a:moveTo>
                    <a:pt x="0" y="0"/>
                  </a:moveTo>
                  <a:lnTo>
                    <a:pt x="151746" y="40914"/>
                  </a:lnTo>
                </a:path>
              </a:pathLst>
            </a:custGeom>
            <a:ln w="2812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758348" y="2841375"/>
              <a:ext cx="337820" cy="343535"/>
            </a:xfrm>
            <a:custGeom>
              <a:avLst/>
              <a:gdLst/>
              <a:ahLst/>
              <a:cxnLst/>
              <a:rect l="l" t="t" r="r" b="b"/>
              <a:pathLst>
                <a:path w="337820" h="343535">
                  <a:moveTo>
                    <a:pt x="168438" y="0"/>
                  </a:moveTo>
                  <a:lnTo>
                    <a:pt x="120835" y="5530"/>
                  </a:lnTo>
                  <a:lnTo>
                    <a:pt x="79807" y="21362"/>
                  </a:lnTo>
                  <a:lnTo>
                    <a:pt x="46282" y="46354"/>
                  </a:lnTo>
                  <a:lnTo>
                    <a:pt x="21188" y="79367"/>
                  </a:lnTo>
                  <a:lnTo>
                    <a:pt x="5451" y="119260"/>
                  </a:lnTo>
                  <a:lnTo>
                    <a:pt x="0" y="164893"/>
                  </a:lnTo>
                  <a:lnTo>
                    <a:pt x="5451" y="211389"/>
                  </a:lnTo>
                  <a:lnTo>
                    <a:pt x="21188" y="253759"/>
                  </a:lnTo>
                  <a:lnTo>
                    <a:pt x="46282" y="290073"/>
                  </a:lnTo>
                  <a:lnTo>
                    <a:pt x="79807" y="318400"/>
                  </a:lnTo>
                  <a:lnTo>
                    <a:pt x="120835" y="336812"/>
                  </a:lnTo>
                  <a:lnTo>
                    <a:pt x="168438" y="343378"/>
                  </a:lnTo>
                  <a:lnTo>
                    <a:pt x="216137" y="336812"/>
                  </a:lnTo>
                  <a:lnTo>
                    <a:pt x="257275" y="318400"/>
                  </a:lnTo>
                  <a:lnTo>
                    <a:pt x="290910" y="290073"/>
                  </a:lnTo>
                  <a:lnTo>
                    <a:pt x="316100" y="253759"/>
                  </a:lnTo>
                  <a:lnTo>
                    <a:pt x="331905" y="211389"/>
                  </a:lnTo>
                  <a:lnTo>
                    <a:pt x="337382" y="164893"/>
                  </a:lnTo>
                  <a:lnTo>
                    <a:pt x="331905" y="119260"/>
                  </a:lnTo>
                  <a:lnTo>
                    <a:pt x="316100" y="79367"/>
                  </a:lnTo>
                  <a:lnTo>
                    <a:pt x="290910" y="46354"/>
                  </a:lnTo>
                  <a:lnTo>
                    <a:pt x="257275" y="21362"/>
                  </a:lnTo>
                  <a:lnTo>
                    <a:pt x="216137" y="5530"/>
                  </a:lnTo>
                  <a:lnTo>
                    <a:pt x="1684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833828" y="2852363"/>
              <a:ext cx="278765" cy="346075"/>
            </a:xfrm>
            <a:custGeom>
              <a:avLst/>
              <a:gdLst/>
              <a:ahLst/>
              <a:cxnLst/>
              <a:rect l="l" t="t" r="r" b="b"/>
              <a:pathLst>
                <a:path w="278764" h="346075">
                  <a:moveTo>
                    <a:pt x="0" y="320592"/>
                  </a:moveTo>
                  <a:lnTo>
                    <a:pt x="44118" y="339381"/>
                  </a:lnTo>
                  <a:lnTo>
                    <a:pt x="92958" y="345982"/>
                  </a:lnTo>
                  <a:lnTo>
                    <a:pt x="141907" y="339381"/>
                  </a:lnTo>
                  <a:lnTo>
                    <a:pt x="186167" y="320592"/>
                  </a:lnTo>
                  <a:lnTo>
                    <a:pt x="223861" y="291132"/>
                  </a:lnTo>
                  <a:lnTo>
                    <a:pt x="253110" y="252518"/>
                  </a:lnTo>
                  <a:lnTo>
                    <a:pt x="272037" y="206270"/>
                  </a:lnTo>
                  <a:lnTo>
                    <a:pt x="278763" y="153904"/>
                  </a:lnTo>
                  <a:lnTo>
                    <a:pt x="272037" y="107234"/>
                  </a:lnTo>
                  <a:lnTo>
                    <a:pt x="253110" y="64747"/>
                  </a:lnTo>
                  <a:lnTo>
                    <a:pt x="223861" y="28363"/>
                  </a:lnTo>
                  <a:lnTo>
                    <a:pt x="186167" y="0"/>
                  </a:lnTo>
                </a:path>
              </a:pathLst>
            </a:custGeom>
            <a:ln w="6306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37489" y="2923615"/>
              <a:ext cx="287020" cy="110489"/>
            </a:xfrm>
            <a:custGeom>
              <a:avLst/>
              <a:gdLst/>
              <a:ahLst/>
              <a:cxnLst/>
              <a:rect l="l" t="t" r="r" b="b"/>
              <a:pathLst>
                <a:path w="287020" h="110489">
                  <a:moveTo>
                    <a:pt x="17197" y="0"/>
                  </a:moveTo>
                  <a:lnTo>
                    <a:pt x="17197" y="55055"/>
                  </a:lnTo>
                  <a:lnTo>
                    <a:pt x="0" y="109974"/>
                  </a:lnTo>
                  <a:lnTo>
                    <a:pt x="286969" y="82652"/>
                  </a:lnTo>
                  <a:lnTo>
                    <a:pt x="171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403936" y="2978671"/>
              <a:ext cx="50800" cy="0"/>
            </a:xfrm>
            <a:custGeom>
              <a:avLst/>
              <a:gdLst/>
              <a:ahLst/>
              <a:cxnLst/>
              <a:rect l="l" t="t" r="r" b="b"/>
              <a:pathLst>
                <a:path w="50800">
                  <a:moveTo>
                    <a:pt x="0" y="0"/>
                  </a:moveTo>
                  <a:lnTo>
                    <a:pt x="50750" y="0"/>
                  </a:lnTo>
                </a:path>
              </a:pathLst>
            </a:custGeom>
            <a:ln w="27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08762" y="2580374"/>
              <a:ext cx="135890" cy="233679"/>
            </a:xfrm>
            <a:custGeom>
              <a:avLst/>
              <a:gdLst/>
              <a:ahLst/>
              <a:cxnLst/>
              <a:rect l="l" t="t" r="r" b="b"/>
              <a:pathLst>
                <a:path w="135889" h="233680">
                  <a:moveTo>
                    <a:pt x="135391" y="0"/>
                  </a:moveTo>
                  <a:lnTo>
                    <a:pt x="67611" y="0"/>
                  </a:lnTo>
                  <a:lnTo>
                    <a:pt x="0" y="13592"/>
                  </a:lnTo>
                  <a:lnTo>
                    <a:pt x="101332" y="233404"/>
                  </a:lnTo>
                  <a:lnTo>
                    <a:pt x="1353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842820" y="2442803"/>
              <a:ext cx="33655" cy="137795"/>
            </a:xfrm>
            <a:custGeom>
              <a:avLst/>
              <a:gdLst/>
              <a:ahLst/>
              <a:cxnLst/>
              <a:rect l="l" t="t" r="r" b="b"/>
              <a:pathLst>
                <a:path w="33654" h="137794">
                  <a:moveTo>
                    <a:pt x="0" y="0"/>
                  </a:moveTo>
                  <a:lnTo>
                    <a:pt x="33552" y="137571"/>
                  </a:lnTo>
                </a:path>
              </a:pathLst>
            </a:custGeom>
            <a:ln w="336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108048" y="2497721"/>
              <a:ext cx="337820" cy="330200"/>
            </a:xfrm>
            <a:custGeom>
              <a:avLst/>
              <a:gdLst/>
              <a:ahLst/>
              <a:cxnLst/>
              <a:rect l="l" t="t" r="r" b="b"/>
              <a:pathLst>
                <a:path w="337820" h="330200">
                  <a:moveTo>
                    <a:pt x="168944" y="0"/>
                  </a:moveTo>
                  <a:lnTo>
                    <a:pt x="121244" y="5549"/>
                  </a:lnTo>
                  <a:lnTo>
                    <a:pt x="80107" y="21423"/>
                  </a:lnTo>
                  <a:lnTo>
                    <a:pt x="46472" y="46457"/>
                  </a:lnTo>
                  <a:lnTo>
                    <a:pt x="21281" y="79489"/>
                  </a:lnTo>
                  <a:lnTo>
                    <a:pt x="5477" y="119355"/>
                  </a:lnTo>
                  <a:lnTo>
                    <a:pt x="0" y="164893"/>
                  </a:lnTo>
                  <a:lnTo>
                    <a:pt x="5477" y="210515"/>
                  </a:lnTo>
                  <a:lnTo>
                    <a:pt x="21281" y="250383"/>
                  </a:lnTo>
                  <a:lnTo>
                    <a:pt x="46472" y="283362"/>
                  </a:lnTo>
                  <a:lnTo>
                    <a:pt x="80107" y="308322"/>
                  </a:lnTo>
                  <a:lnTo>
                    <a:pt x="121244" y="324128"/>
                  </a:lnTo>
                  <a:lnTo>
                    <a:pt x="168944" y="329649"/>
                  </a:lnTo>
                  <a:lnTo>
                    <a:pt x="216572" y="324128"/>
                  </a:lnTo>
                  <a:lnTo>
                    <a:pt x="257662" y="308322"/>
                  </a:lnTo>
                  <a:lnTo>
                    <a:pt x="291268" y="283362"/>
                  </a:lnTo>
                  <a:lnTo>
                    <a:pt x="316444" y="250383"/>
                  </a:lnTo>
                  <a:lnTo>
                    <a:pt x="332243" y="210515"/>
                  </a:lnTo>
                  <a:lnTo>
                    <a:pt x="337720" y="164893"/>
                  </a:lnTo>
                  <a:lnTo>
                    <a:pt x="332243" y="119355"/>
                  </a:lnTo>
                  <a:lnTo>
                    <a:pt x="316444" y="79489"/>
                  </a:lnTo>
                  <a:lnTo>
                    <a:pt x="291268" y="46457"/>
                  </a:lnTo>
                  <a:lnTo>
                    <a:pt x="257662" y="21423"/>
                  </a:lnTo>
                  <a:lnTo>
                    <a:pt x="216572" y="5549"/>
                  </a:lnTo>
                  <a:lnTo>
                    <a:pt x="168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146175" y="2537383"/>
              <a:ext cx="316865" cy="304165"/>
            </a:xfrm>
            <a:custGeom>
              <a:avLst/>
              <a:gdLst/>
              <a:ahLst/>
              <a:cxnLst/>
              <a:rect l="l" t="t" r="r" b="b"/>
              <a:pathLst>
                <a:path w="316865" h="304164">
                  <a:moveTo>
                    <a:pt x="0" y="250703"/>
                  </a:moveTo>
                  <a:lnTo>
                    <a:pt x="37653" y="279034"/>
                  </a:lnTo>
                  <a:lnTo>
                    <a:pt x="81882" y="297433"/>
                  </a:lnTo>
                  <a:lnTo>
                    <a:pt x="130817" y="303991"/>
                  </a:lnTo>
                  <a:lnTo>
                    <a:pt x="179695" y="297433"/>
                  </a:lnTo>
                  <a:lnTo>
                    <a:pt x="223907" y="279034"/>
                  </a:lnTo>
                  <a:lnTo>
                    <a:pt x="261572" y="250703"/>
                  </a:lnTo>
                  <a:lnTo>
                    <a:pt x="290807" y="214352"/>
                  </a:lnTo>
                  <a:lnTo>
                    <a:pt x="309728" y="171891"/>
                  </a:lnTo>
                  <a:lnTo>
                    <a:pt x="316454" y="125231"/>
                  </a:lnTo>
                  <a:lnTo>
                    <a:pt x="309728" y="78687"/>
                  </a:lnTo>
                  <a:lnTo>
                    <a:pt x="290807" y="36304"/>
                  </a:lnTo>
                  <a:lnTo>
                    <a:pt x="261572" y="0"/>
                  </a:lnTo>
                </a:path>
              </a:pathLst>
            </a:custGeom>
            <a:ln w="6146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787526" y="2525455"/>
              <a:ext cx="304165" cy="109855"/>
            </a:xfrm>
            <a:custGeom>
              <a:avLst/>
              <a:gdLst/>
              <a:ahLst/>
              <a:cxnLst/>
              <a:rect l="l" t="t" r="r" b="b"/>
              <a:pathLst>
                <a:path w="304165" h="109855">
                  <a:moveTo>
                    <a:pt x="34058" y="0"/>
                  </a:moveTo>
                  <a:lnTo>
                    <a:pt x="0" y="109837"/>
                  </a:lnTo>
                  <a:lnTo>
                    <a:pt x="303830" y="96107"/>
                  </a:lnTo>
                  <a:lnTo>
                    <a:pt x="340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53973" y="2566644"/>
              <a:ext cx="50800" cy="13970"/>
            </a:xfrm>
            <a:custGeom>
              <a:avLst/>
              <a:gdLst/>
              <a:ahLst/>
              <a:cxnLst/>
              <a:rect l="l" t="t" r="r" b="b"/>
              <a:pathLst>
                <a:path w="50800" h="13969">
                  <a:moveTo>
                    <a:pt x="0" y="0"/>
                  </a:moveTo>
                  <a:lnTo>
                    <a:pt x="50413" y="13729"/>
                  </a:lnTo>
                </a:path>
              </a:pathLst>
            </a:custGeom>
            <a:ln w="281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665126" y="2113428"/>
              <a:ext cx="337820" cy="343535"/>
            </a:xfrm>
            <a:custGeom>
              <a:avLst/>
              <a:gdLst/>
              <a:ahLst/>
              <a:cxnLst/>
              <a:rect l="l" t="t" r="r" b="b"/>
              <a:pathLst>
                <a:path w="337820" h="343535">
                  <a:moveTo>
                    <a:pt x="168775" y="0"/>
                  </a:moveTo>
                  <a:lnTo>
                    <a:pt x="121147" y="5530"/>
                  </a:lnTo>
                  <a:lnTo>
                    <a:pt x="80057" y="21362"/>
                  </a:lnTo>
                  <a:lnTo>
                    <a:pt x="46451" y="46354"/>
                  </a:lnTo>
                  <a:lnTo>
                    <a:pt x="21275" y="79367"/>
                  </a:lnTo>
                  <a:lnTo>
                    <a:pt x="5476" y="119260"/>
                  </a:lnTo>
                  <a:lnTo>
                    <a:pt x="0" y="164893"/>
                  </a:lnTo>
                  <a:lnTo>
                    <a:pt x="5476" y="211389"/>
                  </a:lnTo>
                  <a:lnTo>
                    <a:pt x="21275" y="253759"/>
                  </a:lnTo>
                  <a:lnTo>
                    <a:pt x="46451" y="290073"/>
                  </a:lnTo>
                  <a:lnTo>
                    <a:pt x="80057" y="318400"/>
                  </a:lnTo>
                  <a:lnTo>
                    <a:pt x="121147" y="336812"/>
                  </a:lnTo>
                  <a:lnTo>
                    <a:pt x="168775" y="343378"/>
                  </a:lnTo>
                  <a:lnTo>
                    <a:pt x="216437" y="336812"/>
                  </a:lnTo>
                  <a:lnTo>
                    <a:pt x="257481" y="318400"/>
                  </a:lnTo>
                  <a:lnTo>
                    <a:pt x="290994" y="290073"/>
                  </a:lnTo>
                  <a:lnTo>
                    <a:pt x="316063" y="253759"/>
                  </a:lnTo>
                  <a:lnTo>
                    <a:pt x="331774" y="211389"/>
                  </a:lnTo>
                  <a:lnTo>
                    <a:pt x="337214" y="164893"/>
                  </a:lnTo>
                  <a:lnTo>
                    <a:pt x="331774" y="119260"/>
                  </a:lnTo>
                  <a:lnTo>
                    <a:pt x="316063" y="79367"/>
                  </a:lnTo>
                  <a:lnTo>
                    <a:pt x="290994" y="46354"/>
                  </a:lnTo>
                  <a:lnTo>
                    <a:pt x="257481" y="21362"/>
                  </a:lnTo>
                  <a:lnTo>
                    <a:pt x="216437" y="5530"/>
                  </a:lnTo>
                  <a:lnTo>
                    <a:pt x="168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703147" y="2152781"/>
              <a:ext cx="316865" cy="318135"/>
            </a:xfrm>
            <a:custGeom>
              <a:avLst/>
              <a:gdLst/>
              <a:ahLst/>
              <a:cxnLst/>
              <a:rect l="l" t="t" r="r" b="b"/>
              <a:pathLst>
                <a:path w="316865" h="318135">
                  <a:moveTo>
                    <a:pt x="0" y="262768"/>
                  </a:moveTo>
                  <a:lnTo>
                    <a:pt x="37664" y="292228"/>
                  </a:lnTo>
                  <a:lnTo>
                    <a:pt x="81877" y="311017"/>
                  </a:lnTo>
                  <a:lnTo>
                    <a:pt x="130754" y="317618"/>
                  </a:lnTo>
                  <a:lnTo>
                    <a:pt x="179703" y="311017"/>
                  </a:lnTo>
                  <a:lnTo>
                    <a:pt x="223963" y="292228"/>
                  </a:lnTo>
                  <a:lnTo>
                    <a:pt x="261657" y="262768"/>
                  </a:lnTo>
                  <a:lnTo>
                    <a:pt x="290906" y="224154"/>
                  </a:lnTo>
                  <a:lnTo>
                    <a:pt x="309833" y="177906"/>
                  </a:lnTo>
                  <a:lnTo>
                    <a:pt x="316559" y="125540"/>
                  </a:lnTo>
                  <a:lnTo>
                    <a:pt x="309833" y="78870"/>
                  </a:lnTo>
                  <a:lnTo>
                    <a:pt x="290906" y="36384"/>
                  </a:lnTo>
                  <a:lnTo>
                    <a:pt x="261657" y="0"/>
                  </a:lnTo>
                </a:path>
              </a:pathLst>
            </a:custGeom>
            <a:ln w="617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648266" y="2923615"/>
              <a:ext cx="337820" cy="343535"/>
            </a:xfrm>
            <a:custGeom>
              <a:avLst/>
              <a:gdLst/>
              <a:ahLst/>
              <a:cxnLst/>
              <a:rect l="l" t="t" r="r" b="b"/>
              <a:pathLst>
                <a:path w="337820" h="343535">
                  <a:moveTo>
                    <a:pt x="168944" y="0"/>
                  </a:moveTo>
                  <a:lnTo>
                    <a:pt x="121244" y="5530"/>
                  </a:lnTo>
                  <a:lnTo>
                    <a:pt x="80107" y="21362"/>
                  </a:lnTo>
                  <a:lnTo>
                    <a:pt x="46472" y="46354"/>
                  </a:lnTo>
                  <a:lnTo>
                    <a:pt x="21281" y="79367"/>
                  </a:lnTo>
                  <a:lnTo>
                    <a:pt x="5477" y="119260"/>
                  </a:lnTo>
                  <a:lnTo>
                    <a:pt x="0" y="164893"/>
                  </a:lnTo>
                  <a:lnTo>
                    <a:pt x="5477" y="211532"/>
                  </a:lnTo>
                  <a:lnTo>
                    <a:pt x="21281" y="253942"/>
                  </a:lnTo>
                  <a:lnTo>
                    <a:pt x="46472" y="290227"/>
                  </a:lnTo>
                  <a:lnTo>
                    <a:pt x="80107" y="318492"/>
                  </a:lnTo>
                  <a:lnTo>
                    <a:pt x="121244" y="336841"/>
                  </a:lnTo>
                  <a:lnTo>
                    <a:pt x="168944" y="343378"/>
                  </a:lnTo>
                  <a:lnTo>
                    <a:pt x="216547" y="336841"/>
                  </a:lnTo>
                  <a:lnTo>
                    <a:pt x="257575" y="318492"/>
                  </a:lnTo>
                  <a:lnTo>
                    <a:pt x="291100" y="290227"/>
                  </a:lnTo>
                  <a:lnTo>
                    <a:pt x="316194" y="253942"/>
                  </a:lnTo>
                  <a:lnTo>
                    <a:pt x="331931" y="211532"/>
                  </a:lnTo>
                  <a:lnTo>
                    <a:pt x="337382" y="164893"/>
                  </a:lnTo>
                  <a:lnTo>
                    <a:pt x="331931" y="119260"/>
                  </a:lnTo>
                  <a:lnTo>
                    <a:pt x="316194" y="79367"/>
                  </a:lnTo>
                  <a:lnTo>
                    <a:pt x="291100" y="46354"/>
                  </a:lnTo>
                  <a:lnTo>
                    <a:pt x="257575" y="21362"/>
                  </a:lnTo>
                  <a:lnTo>
                    <a:pt x="216547" y="5530"/>
                  </a:lnTo>
                  <a:lnTo>
                    <a:pt x="168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724001" y="2963174"/>
              <a:ext cx="278765" cy="318135"/>
            </a:xfrm>
            <a:custGeom>
              <a:avLst/>
              <a:gdLst/>
              <a:ahLst/>
              <a:cxnLst/>
              <a:rect l="l" t="t" r="r" b="b"/>
              <a:pathLst>
                <a:path w="278765" h="318135">
                  <a:moveTo>
                    <a:pt x="0" y="292327"/>
                  </a:moveTo>
                  <a:lnTo>
                    <a:pt x="44260" y="311193"/>
                  </a:lnTo>
                  <a:lnTo>
                    <a:pt x="93208" y="317824"/>
                  </a:lnTo>
                  <a:lnTo>
                    <a:pt x="142048" y="311193"/>
                  </a:lnTo>
                  <a:lnTo>
                    <a:pt x="186167" y="292327"/>
                  </a:lnTo>
                  <a:lnTo>
                    <a:pt x="223710" y="262768"/>
                  </a:lnTo>
                  <a:lnTo>
                    <a:pt x="252823" y="224055"/>
                  </a:lnTo>
                  <a:lnTo>
                    <a:pt x="271651" y="177731"/>
                  </a:lnTo>
                  <a:lnTo>
                    <a:pt x="278339" y="125334"/>
                  </a:lnTo>
                  <a:lnTo>
                    <a:pt x="271651" y="78695"/>
                  </a:lnTo>
                  <a:lnTo>
                    <a:pt x="252823" y="36285"/>
                  </a:lnTo>
                  <a:lnTo>
                    <a:pt x="223710" y="0"/>
                  </a:lnTo>
                </a:path>
              </a:pathLst>
            </a:custGeom>
            <a:ln w="6255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255757" y="2552640"/>
              <a:ext cx="337820" cy="330200"/>
            </a:xfrm>
            <a:custGeom>
              <a:avLst/>
              <a:gdLst/>
              <a:ahLst/>
              <a:cxnLst/>
              <a:rect l="l" t="t" r="r" b="b"/>
              <a:pathLst>
                <a:path w="337820" h="330200">
                  <a:moveTo>
                    <a:pt x="168775" y="0"/>
                  </a:moveTo>
                  <a:lnTo>
                    <a:pt x="121147" y="5549"/>
                  </a:lnTo>
                  <a:lnTo>
                    <a:pt x="80057" y="21423"/>
                  </a:lnTo>
                  <a:lnTo>
                    <a:pt x="46451" y="46457"/>
                  </a:lnTo>
                  <a:lnTo>
                    <a:pt x="21275" y="79489"/>
                  </a:lnTo>
                  <a:lnTo>
                    <a:pt x="5476" y="119355"/>
                  </a:lnTo>
                  <a:lnTo>
                    <a:pt x="0" y="164893"/>
                  </a:lnTo>
                  <a:lnTo>
                    <a:pt x="5476" y="210525"/>
                  </a:lnTo>
                  <a:lnTo>
                    <a:pt x="21275" y="250418"/>
                  </a:lnTo>
                  <a:lnTo>
                    <a:pt x="46451" y="283431"/>
                  </a:lnTo>
                  <a:lnTo>
                    <a:pt x="80057" y="308423"/>
                  </a:lnTo>
                  <a:lnTo>
                    <a:pt x="121147" y="324255"/>
                  </a:lnTo>
                  <a:lnTo>
                    <a:pt x="168775" y="329786"/>
                  </a:lnTo>
                  <a:lnTo>
                    <a:pt x="216437" y="324255"/>
                  </a:lnTo>
                  <a:lnTo>
                    <a:pt x="257481" y="308423"/>
                  </a:lnTo>
                  <a:lnTo>
                    <a:pt x="290994" y="283431"/>
                  </a:lnTo>
                  <a:lnTo>
                    <a:pt x="316063" y="250418"/>
                  </a:lnTo>
                  <a:lnTo>
                    <a:pt x="331774" y="210525"/>
                  </a:lnTo>
                  <a:lnTo>
                    <a:pt x="337214" y="164893"/>
                  </a:lnTo>
                  <a:lnTo>
                    <a:pt x="331774" y="119355"/>
                  </a:lnTo>
                  <a:lnTo>
                    <a:pt x="316063" y="79489"/>
                  </a:lnTo>
                  <a:lnTo>
                    <a:pt x="290994" y="46457"/>
                  </a:lnTo>
                  <a:lnTo>
                    <a:pt x="257481" y="21423"/>
                  </a:lnTo>
                  <a:lnTo>
                    <a:pt x="216437" y="5549"/>
                  </a:lnTo>
                  <a:lnTo>
                    <a:pt x="168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293778" y="2592301"/>
              <a:ext cx="316865" cy="304165"/>
            </a:xfrm>
            <a:custGeom>
              <a:avLst/>
              <a:gdLst/>
              <a:ahLst/>
              <a:cxnLst/>
              <a:rect l="l" t="t" r="r" b="b"/>
              <a:pathLst>
                <a:path w="316865" h="304164">
                  <a:moveTo>
                    <a:pt x="0" y="250772"/>
                  </a:moveTo>
                  <a:lnTo>
                    <a:pt x="37664" y="279135"/>
                  </a:lnTo>
                  <a:lnTo>
                    <a:pt x="81877" y="297561"/>
                  </a:lnTo>
                  <a:lnTo>
                    <a:pt x="130754" y="304128"/>
                  </a:lnTo>
                  <a:lnTo>
                    <a:pt x="179690" y="297561"/>
                  </a:lnTo>
                  <a:lnTo>
                    <a:pt x="223919" y="279135"/>
                  </a:lnTo>
                  <a:lnTo>
                    <a:pt x="261572" y="250772"/>
                  </a:lnTo>
                  <a:lnTo>
                    <a:pt x="290781" y="214387"/>
                  </a:lnTo>
                  <a:lnTo>
                    <a:pt x="309677" y="171901"/>
                  </a:lnTo>
                  <a:lnTo>
                    <a:pt x="316391" y="125231"/>
                  </a:lnTo>
                  <a:lnTo>
                    <a:pt x="309677" y="78687"/>
                  </a:lnTo>
                  <a:lnTo>
                    <a:pt x="290781" y="36304"/>
                  </a:lnTo>
                  <a:lnTo>
                    <a:pt x="261572" y="0"/>
                  </a:lnTo>
                </a:path>
              </a:pathLst>
            </a:custGeom>
            <a:ln w="6147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761915" y="2717533"/>
              <a:ext cx="287020" cy="109855"/>
            </a:xfrm>
            <a:custGeom>
              <a:avLst/>
              <a:gdLst/>
              <a:ahLst/>
              <a:cxnLst/>
              <a:rect l="l" t="t" r="r" b="b"/>
              <a:pathLst>
                <a:path w="287020" h="109855">
                  <a:moveTo>
                    <a:pt x="16860" y="0"/>
                  </a:moveTo>
                  <a:lnTo>
                    <a:pt x="0" y="54918"/>
                  </a:lnTo>
                  <a:lnTo>
                    <a:pt x="0" y="109837"/>
                  </a:lnTo>
                  <a:lnTo>
                    <a:pt x="286800" y="68922"/>
                  </a:lnTo>
                  <a:lnTo>
                    <a:pt x="168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643890" y="2758859"/>
              <a:ext cx="118110" cy="13970"/>
            </a:xfrm>
            <a:custGeom>
              <a:avLst/>
              <a:gdLst/>
              <a:ahLst/>
              <a:cxnLst/>
              <a:rect l="l" t="t" r="r" b="b"/>
              <a:pathLst>
                <a:path w="118109" h="13969">
                  <a:moveTo>
                    <a:pt x="-13912" y="6796"/>
                  </a:moveTo>
                  <a:lnTo>
                    <a:pt x="131937" y="6796"/>
                  </a:lnTo>
                </a:path>
              </a:pathLst>
            </a:custGeom>
            <a:ln w="4141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036399" y="2813778"/>
              <a:ext cx="287020" cy="179070"/>
            </a:xfrm>
            <a:custGeom>
              <a:avLst/>
              <a:gdLst/>
              <a:ahLst/>
              <a:cxnLst/>
              <a:rect l="l" t="t" r="r" b="b"/>
              <a:pathLst>
                <a:path w="287020" h="179069">
                  <a:moveTo>
                    <a:pt x="286969" y="0"/>
                  </a:moveTo>
                  <a:lnTo>
                    <a:pt x="0" y="82652"/>
                  </a:lnTo>
                  <a:lnTo>
                    <a:pt x="50413" y="137571"/>
                  </a:lnTo>
                  <a:lnTo>
                    <a:pt x="84472" y="178485"/>
                  </a:lnTo>
                  <a:lnTo>
                    <a:pt x="2869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968788" y="2951349"/>
              <a:ext cx="118110" cy="55244"/>
            </a:xfrm>
            <a:custGeom>
              <a:avLst/>
              <a:gdLst/>
              <a:ahLst/>
              <a:cxnLst/>
              <a:rect l="l" t="t" r="r" b="b"/>
              <a:pathLst>
                <a:path w="118109" h="55244">
                  <a:moveTo>
                    <a:pt x="0" y="54918"/>
                  </a:moveTo>
                  <a:lnTo>
                    <a:pt x="118024" y="0"/>
                  </a:lnTo>
                </a:path>
              </a:pathLst>
            </a:custGeom>
            <a:ln w="288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002341" y="2429210"/>
              <a:ext cx="254000" cy="192405"/>
            </a:xfrm>
            <a:custGeom>
              <a:avLst/>
              <a:gdLst/>
              <a:ahLst/>
              <a:cxnLst/>
              <a:rect l="l" t="t" r="r" b="b"/>
              <a:pathLst>
                <a:path w="254000" h="192405">
                  <a:moveTo>
                    <a:pt x="84472" y="0"/>
                  </a:moveTo>
                  <a:lnTo>
                    <a:pt x="50919" y="41188"/>
                  </a:lnTo>
                  <a:lnTo>
                    <a:pt x="0" y="82515"/>
                  </a:lnTo>
                  <a:lnTo>
                    <a:pt x="253416" y="192352"/>
                  </a:lnTo>
                  <a:lnTo>
                    <a:pt x="844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968788" y="2415481"/>
              <a:ext cx="85090" cy="55244"/>
            </a:xfrm>
            <a:custGeom>
              <a:avLst/>
              <a:gdLst/>
              <a:ahLst/>
              <a:cxnLst/>
              <a:rect l="l" t="t" r="r" b="b"/>
              <a:pathLst>
                <a:path w="85090" h="55244">
                  <a:moveTo>
                    <a:pt x="0" y="0"/>
                  </a:moveTo>
                  <a:lnTo>
                    <a:pt x="84472" y="54918"/>
                  </a:lnTo>
                </a:path>
              </a:pathLst>
            </a:custGeom>
            <a:ln w="2957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445768" y="2800185"/>
              <a:ext cx="253365" cy="206375"/>
            </a:xfrm>
            <a:custGeom>
              <a:avLst/>
              <a:gdLst/>
              <a:ahLst/>
              <a:cxnLst/>
              <a:rect l="l" t="t" r="r" b="b"/>
              <a:pathLst>
                <a:path w="253365" h="206375">
                  <a:moveTo>
                    <a:pt x="84472" y="0"/>
                  </a:moveTo>
                  <a:lnTo>
                    <a:pt x="50413" y="54918"/>
                  </a:lnTo>
                  <a:lnTo>
                    <a:pt x="0" y="96244"/>
                  </a:lnTo>
                  <a:lnTo>
                    <a:pt x="252910" y="206082"/>
                  </a:lnTo>
                  <a:lnTo>
                    <a:pt x="844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411878" y="2786456"/>
              <a:ext cx="84455" cy="69215"/>
            </a:xfrm>
            <a:custGeom>
              <a:avLst/>
              <a:gdLst/>
              <a:ahLst/>
              <a:cxnLst/>
              <a:rect l="l" t="t" r="r" b="b"/>
              <a:pathLst>
                <a:path w="84454" h="69214">
                  <a:moveTo>
                    <a:pt x="0" y="0"/>
                  </a:moveTo>
                  <a:lnTo>
                    <a:pt x="84303" y="68648"/>
                  </a:lnTo>
                </a:path>
              </a:pathLst>
            </a:custGeom>
            <a:ln w="302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462629" y="2360562"/>
              <a:ext cx="236220" cy="206375"/>
            </a:xfrm>
            <a:custGeom>
              <a:avLst/>
              <a:gdLst/>
              <a:ahLst/>
              <a:cxnLst/>
              <a:rect l="l" t="t" r="r" b="b"/>
              <a:pathLst>
                <a:path w="236220" h="206375">
                  <a:moveTo>
                    <a:pt x="236049" y="0"/>
                  </a:moveTo>
                  <a:lnTo>
                    <a:pt x="0" y="137159"/>
                  </a:lnTo>
                  <a:lnTo>
                    <a:pt x="50750" y="164893"/>
                  </a:lnTo>
                  <a:lnTo>
                    <a:pt x="101164" y="206082"/>
                  </a:lnTo>
                  <a:lnTo>
                    <a:pt x="2360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462629" y="2525455"/>
              <a:ext cx="50800" cy="41275"/>
            </a:xfrm>
            <a:custGeom>
              <a:avLst/>
              <a:gdLst/>
              <a:ahLst/>
              <a:cxnLst/>
              <a:rect l="l" t="t" r="r" b="b"/>
              <a:pathLst>
                <a:path w="50800" h="41275">
                  <a:moveTo>
                    <a:pt x="0" y="41188"/>
                  </a:moveTo>
                  <a:lnTo>
                    <a:pt x="50750" y="0"/>
                  </a:lnTo>
                </a:path>
              </a:pathLst>
            </a:custGeom>
            <a:ln w="302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46482" y="3418157"/>
              <a:ext cx="337820" cy="330200"/>
            </a:xfrm>
            <a:custGeom>
              <a:avLst/>
              <a:gdLst/>
              <a:ahLst/>
              <a:cxnLst/>
              <a:rect l="l" t="t" r="r" b="b"/>
              <a:pathLst>
                <a:path w="337820" h="330200">
                  <a:moveTo>
                    <a:pt x="168438" y="0"/>
                  </a:moveTo>
                  <a:lnTo>
                    <a:pt x="120835" y="5530"/>
                  </a:lnTo>
                  <a:lnTo>
                    <a:pt x="79807" y="21362"/>
                  </a:lnTo>
                  <a:lnTo>
                    <a:pt x="46282" y="46354"/>
                  </a:lnTo>
                  <a:lnTo>
                    <a:pt x="21188" y="79367"/>
                  </a:lnTo>
                  <a:lnTo>
                    <a:pt x="5451" y="119260"/>
                  </a:lnTo>
                  <a:lnTo>
                    <a:pt x="0" y="164893"/>
                  </a:lnTo>
                  <a:lnTo>
                    <a:pt x="5451" y="210515"/>
                  </a:lnTo>
                  <a:lnTo>
                    <a:pt x="21188" y="250383"/>
                  </a:lnTo>
                  <a:lnTo>
                    <a:pt x="46282" y="283362"/>
                  </a:lnTo>
                  <a:lnTo>
                    <a:pt x="79807" y="308322"/>
                  </a:lnTo>
                  <a:lnTo>
                    <a:pt x="120835" y="324128"/>
                  </a:lnTo>
                  <a:lnTo>
                    <a:pt x="168438" y="329649"/>
                  </a:lnTo>
                  <a:lnTo>
                    <a:pt x="216137" y="324128"/>
                  </a:lnTo>
                  <a:lnTo>
                    <a:pt x="257275" y="308322"/>
                  </a:lnTo>
                  <a:lnTo>
                    <a:pt x="290910" y="283362"/>
                  </a:lnTo>
                  <a:lnTo>
                    <a:pt x="316100" y="250383"/>
                  </a:lnTo>
                  <a:lnTo>
                    <a:pt x="331905" y="210515"/>
                  </a:lnTo>
                  <a:lnTo>
                    <a:pt x="337382" y="164893"/>
                  </a:lnTo>
                  <a:lnTo>
                    <a:pt x="331905" y="119260"/>
                  </a:lnTo>
                  <a:lnTo>
                    <a:pt x="316100" y="79367"/>
                  </a:lnTo>
                  <a:lnTo>
                    <a:pt x="290910" y="46354"/>
                  </a:lnTo>
                  <a:lnTo>
                    <a:pt x="257275" y="21362"/>
                  </a:lnTo>
                  <a:lnTo>
                    <a:pt x="216137" y="5530"/>
                  </a:lnTo>
                  <a:lnTo>
                    <a:pt x="1684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221831" y="3429451"/>
              <a:ext cx="279400" cy="332105"/>
            </a:xfrm>
            <a:custGeom>
              <a:avLst/>
              <a:gdLst/>
              <a:ahLst/>
              <a:cxnLst/>
              <a:rect l="l" t="t" r="r" b="b"/>
              <a:pathLst>
                <a:path w="279400" h="332104">
                  <a:moveTo>
                    <a:pt x="0" y="307198"/>
                  </a:moveTo>
                  <a:lnTo>
                    <a:pt x="44212" y="325547"/>
                  </a:lnTo>
                  <a:lnTo>
                    <a:pt x="93089" y="332084"/>
                  </a:lnTo>
                  <a:lnTo>
                    <a:pt x="142038" y="325547"/>
                  </a:lnTo>
                  <a:lnTo>
                    <a:pt x="186298" y="307198"/>
                  </a:lnTo>
                  <a:lnTo>
                    <a:pt x="223992" y="278933"/>
                  </a:lnTo>
                  <a:lnTo>
                    <a:pt x="253241" y="242648"/>
                  </a:lnTo>
                  <a:lnTo>
                    <a:pt x="272168" y="200238"/>
                  </a:lnTo>
                  <a:lnTo>
                    <a:pt x="278894" y="153599"/>
                  </a:lnTo>
                  <a:lnTo>
                    <a:pt x="272168" y="106959"/>
                  </a:lnTo>
                  <a:lnTo>
                    <a:pt x="253241" y="64549"/>
                  </a:lnTo>
                  <a:lnTo>
                    <a:pt x="223992" y="28264"/>
                  </a:lnTo>
                  <a:lnTo>
                    <a:pt x="186298" y="0"/>
                  </a:lnTo>
                </a:path>
              </a:pathLst>
            </a:custGeom>
            <a:ln w="62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028120" y="3198345"/>
              <a:ext cx="203200" cy="233679"/>
            </a:xfrm>
            <a:custGeom>
              <a:avLst/>
              <a:gdLst/>
              <a:ahLst/>
              <a:cxnLst/>
              <a:rect l="l" t="t" r="r" b="b"/>
              <a:pathLst>
                <a:path w="203200" h="233679">
                  <a:moveTo>
                    <a:pt x="135222" y="0"/>
                  </a:moveTo>
                  <a:lnTo>
                    <a:pt x="67611" y="27733"/>
                  </a:lnTo>
                  <a:lnTo>
                    <a:pt x="0" y="55055"/>
                  </a:lnTo>
                  <a:lnTo>
                    <a:pt x="202834" y="233541"/>
                  </a:lnTo>
                  <a:lnTo>
                    <a:pt x="1352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062178" y="3171161"/>
              <a:ext cx="33655" cy="55244"/>
            </a:xfrm>
            <a:custGeom>
              <a:avLst/>
              <a:gdLst/>
              <a:ahLst/>
              <a:cxnLst/>
              <a:rect l="l" t="t" r="r" b="b"/>
              <a:pathLst>
                <a:path w="33654" h="55244">
                  <a:moveTo>
                    <a:pt x="0" y="0"/>
                  </a:moveTo>
                  <a:lnTo>
                    <a:pt x="33552" y="54918"/>
                  </a:lnTo>
                </a:path>
              </a:pathLst>
            </a:custGeom>
            <a:ln w="323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737112" y="3679295"/>
              <a:ext cx="337820" cy="343535"/>
            </a:xfrm>
            <a:custGeom>
              <a:avLst/>
              <a:gdLst/>
              <a:ahLst/>
              <a:cxnLst/>
              <a:rect l="l" t="t" r="r" b="b"/>
              <a:pathLst>
                <a:path w="337820" h="343535">
                  <a:moveTo>
                    <a:pt x="168438" y="0"/>
                  </a:moveTo>
                  <a:lnTo>
                    <a:pt x="120835" y="5520"/>
                  </a:lnTo>
                  <a:lnTo>
                    <a:pt x="79807" y="21326"/>
                  </a:lnTo>
                  <a:lnTo>
                    <a:pt x="46282" y="46286"/>
                  </a:lnTo>
                  <a:lnTo>
                    <a:pt x="21188" y="79265"/>
                  </a:lnTo>
                  <a:lnTo>
                    <a:pt x="5451" y="119133"/>
                  </a:lnTo>
                  <a:lnTo>
                    <a:pt x="0" y="164755"/>
                  </a:lnTo>
                  <a:lnTo>
                    <a:pt x="5451" y="211300"/>
                  </a:lnTo>
                  <a:lnTo>
                    <a:pt x="21188" y="253683"/>
                  </a:lnTo>
                  <a:lnTo>
                    <a:pt x="46282" y="289987"/>
                  </a:lnTo>
                  <a:lnTo>
                    <a:pt x="79807" y="318294"/>
                  </a:lnTo>
                  <a:lnTo>
                    <a:pt x="120835" y="336684"/>
                  </a:lnTo>
                  <a:lnTo>
                    <a:pt x="168438" y="343241"/>
                  </a:lnTo>
                  <a:lnTo>
                    <a:pt x="216137" y="336684"/>
                  </a:lnTo>
                  <a:lnTo>
                    <a:pt x="257275" y="318294"/>
                  </a:lnTo>
                  <a:lnTo>
                    <a:pt x="290910" y="289987"/>
                  </a:lnTo>
                  <a:lnTo>
                    <a:pt x="316100" y="253683"/>
                  </a:lnTo>
                  <a:lnTo>
                    <a:pt x="331905" y="211300"/>
                  </a:lnTo>
                  <a:lnTo>
                    <a:pt x="337382" y="164755"/>
                  </a:lnTo>
                  <a:lnTo>
                    <a:pt x="331905" y="119133"/>
                  </a:lnTo>
                  <a:lnTo>
                    <a:pt x="316100" y="79265"/>
                  </a:lnTo>
                  <a:lnTo>
                    <a:pt x="290910" y="46286"/>
                  </a:lnTo>
                  <a:lnTo>
                    <a:pt x="257275" y="21326"/>
                  </a:lnTo>
                  <a:lnTo>
                    <a:pt x="216137" y="5520"/>
                  </a:lnTo>
                  <a:lnTo>
                    <a:pt x="1684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812461" y="3690249"/>
              <a:ext cx="279400" cy="346075"/>
            </a:xfrm>
            <a:custGeom>
              <a:avLst/>
              <a:gdLst/>
              <a:ahLst/>
              <a:cxnLst/>
              <a:rect l="l" t="t" r="r" b="b"/>
              <a:pathLst>
                <a:path w="279400" h="346075">
                  <a:moveTo>
                    <a:pt x="0" y="320623"/>
                  </a:moveTo>
                  <a:lnTo>
                    <a:pt x="44212" y="339416"/>
                  </a:lnTo>
                  <a:lnTo>
                    <a:pt x="93089" y="346017"/>
                  </a:lnTo>
                  <a:lnTo>
                    <a:pt x="142038" y="339416"/>
                  </a:lnTo>
                  <a:lnTo>
                    <a:pt x="186298" y="320622"/>
                  </a:lnTo>
                  <a:lnTo>
                    <a:pt x="223992" y="291150"/>
                  </a:lnTo>
                  <a:lnTo>
                    <a:pt x="253241" y="252513"/>
                  </a:lnTo>
                  <a:lnTo>
                    <a:pt x="272168" y="206226"/>
                  </a:lnTo>
                  <a:lnTo>
                    <a:pt x="278894" y="153802"/>
                  </a:lnTo>
                  <a:lnTo>
                    <a:pt x="272168" y="107142"/>
                  </a:lnTo>
                  <a:lnTo>
                    <a:pt x="253241" y="64681"/>
                  </a:lnTo>
                  <a:lnTo>
                    <a:pt x="223992" y="28330"/>
                  </a:lnTo>
                  <a:lnTo>
                    <a:pt x="186298" y="0"/>
                  </a:lnTo>
                </a:path>
              </a:pathLst>
            </a:custGeom>
            <a:ln w="630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450312" y="3637969"/>
              <a:ext cx="287020" cy="151765"/>
            </a:xfrm>
            <a:custGeom>
              <a:avLst/>
              <a:gdLst/>
              <a:ahLst/>
              <a:cxnLst/>
              <a:rect l="l" t="t" r="r" b="b"/>
              <a:pathLst>
                <a:path w="287020" h="151764">
                  <a:moveTo>
                    <a:pt x="50413" y="0"/>
                  </a:moveTo>
                  <a:lnTo>
                    <a:pt x="33552" y="41326"/>
                  </a:lnTo>
                  <a:lnTo>
                    <a:pt x="0" y="96244"/>
                  </a:lnTo>
                  <a:lnTo>
                    <a:pt x="286800" y="151163"/>
                  </a:lnTo>
                  <a:lnTo>
                    <a:pt x="504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467004" y="3679295"/>
              <a:ext cx="17145" cy="0"/>
            </a:xfrm>
            <a:custGeom>
              <a:avLst/>
              <a:gdLst/>
              <a:ahLst/>
              <a:cxnLst/>
              <a:rect l="l" t="t" r="r" b="b"/>
              <a:pathLst>
                <a:path w="17145">
                  <a:moveTo>
                    <a:pt x="0" y="0"/>
                  </a:moveTo>
                  <a:lnTo>
                    <a:pt x="16860" y="0"/>
                  </a:lnTo>
                </a:path>
              </a:pathLst>
            </a:custGeom>
            <a:ln w="27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091356" y="3844051"/>
              <a:ext cx="287020" cy="165100"/>
            </a:xfrm>
            <a:custGeom>
              <a:avLst/>
              <a:gdLst/>
              <a:ahLst/>
              <a:cxnLst/>
              <a:rect l="l" t="t" r="r" b="b"/>
              <a:pathLst>
                <a:path w="287020" h="165100">
                  <a:moveTo>
                    <a:pt x="67611" y="0"/>
                  </a:moveTo>
                  <a:lnTo>
                    <a:pt x="0" y="109974"/>
                  </a:lnTo>
                  <a:lnTo>
                    <a:pt x="286800" y="164893"/>
                  </a:lnTo>
                  <a:lnTo>
                    <a:pt x="676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108048" y="3899107"/>
              <a:ext cx="17780" cy="0"/>
            </a:xfrm>
            <a:custGeom>
              <a:avLst/>
              <a:gdLst/>
              <a:ahLst/>
              <a:cxnLst/>
              <a:rect l="l" t="t" r="r" b="b"/>
              <a:pathLst>
                <a:path w="17779">
                  <a:moveTo>
                    <a:pt x="0" y="0"/>
                  </a:moveTo>
                  <a:lnTo>
                    <a:pt x="17197" y="0"/>
                  </a:lnTo>
                </a:path>
              </a:pathLst>
            </a:custGeom>
            <a:ln w="27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142107" y="3624377"/>
              <a:ext cx="287020" cy="151130"/>
            </a:xfrm>
            <a:custGeom>
              <a:avLst/>
              <a:gdLst/>
              <a:ahLst/>
              <a:cxnLst/>
              <a:rect l="l" t="t" r="r" b="b"/>
              <a:pathLst>
                <a:path w="287020" h="151129">
                  <a:moveTo>
                    <a:pt x="286969" y="0"/>
                  </a:moveTo>
                  <a:lnTo>
                    <a:pt x="0" y="40914"/>
                  </a:lnTo>
                  <a:lnTo>
                    <a:pt x="67274" y="150751"/>
                  </a:lnTo>
                  <a:lnTo>
                    <a:pt x="2869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057635" y="3720210"/>
              <a:ext cx="118110" cy="41910"/>
            </a:xfrm>
            <a:custGeom>
              <a:avLst/>
              <a:gdLst/>
              <a:ahLst/>
              <a:cxnLst/>
              <a:rect l="l" t="t" r="r" b="b"/>
              <a:pathLst>
                <a:path w="118109" h="41910">
                  <a:moveTo>
                    <a:pt x="0" y="41326"/>
                  </a:moveTo>
                  <a:lnTo>
                    <a:pt x="118024" y="0"/>
                  </a:lnTo>
                </a:path>
              </a:pathLst>
            </a:custGeom>
            <a:ln w="283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644454" y="2125322"/>
              <a:ext cx="316865" cy="317500"/>
            </a:xfrm>
            <a:custGeom>
              <a:avLst/>
              <a:gdLst/>
              <a:ahLst/>
              <a:cxnLst/>
              <a:rect l="l" t="t" r="r" b="b"/>
              <a:pathLst>
                <a:path w="316864" h="317500">
                  <a:moveTo>
                    <a:pt x="0" y="262631"/>
                  </a:moveTo>
                  <a:lnTo>
                    <a:pt x="37664" y="292091"/>
                  </a:lnTo>
                  <a:lnTo>
                    <a:pt x="81877" y="310880"/>
                  </a:lnTo>
                  <a:lnTo>
                    <a:pt x="130754" y="317481"/>
                  </a:lnTo>
                  <a:lnTo>
                    <a:pt x="179632" y="310880"/>
                  </a:lnTo>
                  <a:lnTo>
                    <a:pt x="223844" y="292091"/>
                  </a:lnTo>
                  <a:lnTo>
                    <a:pt x="261509" y="262631"/>
                  </a:lnTo>
                  <a:lnTo>
                    <a:pt x="290744" y="224017"/>
                  </a:lnTo>
                  <a:lnTo>
                    <a:pt x="309665" y="177769"/>
                  </a:lnTo>
                  <a:lnTo>
                    <a:pt x="316391" y="125403"/>
                  </a:lnTo>
                  <a:lnTo>
                    <a:pt x="309665" y="78753"/>
                  </a:lnTo>
                  <a:lnTo>
                    <a:pt x="290744" y="36318"/>
                  </a:lnTo>
                  <a:lnTo>
                    <a:pt x="261509" y="0"/>
                  </a:lnTo>
                </a:path>
              </a:pathLst>
            </a:custGeom>
            <a:ln w="617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201439" y="1399212"/>
              <a:ext cx="2734310" cy="2705735"/>
            </a:xfrm>
            <a:custGeom>
              <a:avLst/>
              <a:gdLst/>
              <a:ahLst/>
              <a:cxnLst/>
              <a:rect l="l" t="t" r="r" b="b"/>
              <a:pathLst>
                <a:path w="2734309" h="2705735">
                  <a:moveTo>
                    <a:pt x="489297" y="274730"/>
                  </a:moveTo>
                  <a:lnTo>
                    <a:pt x="674934" y="425482"/>
                  </a:lnTo>
                  <a:lnTo>
                    <a:pt x="236049" y="1112513"/>
                  </a:lnTo>
                  <a:lnTo>
                    <a:pt x="0" y="1112513"/>
                  </a:lnTo>
                </a:path>
                <a:path w="2734309" h="2705735">
                  <a:moveTo>
                    <a:pt x="1046375" y="219674"/>
                  </a:moveTo>
                  <a:lnTo>
                    <a:pt x="843878" y="343241"/>
                  </a:lnTo>
                  <a:lnTo>
                    <a:pt x="927844" y="645293"/>
                  </a:lnTo>
                  <a:lnTo>
                    <a:pt x="911152" y="947620"/>
                  </a:lnTo>
                  <a:lnTo>
                    <a:pt x="809820" y="1167432"/>
                  </a:lnTo>
                  <a:lnTo>
                    <a:pt x="438884" y="1208484"/>
                  </a:lnTo>
                  <a:lnTo>
                    <a:pt x="438884" y="1400973"/>
                  </a:lnTo>
                </a:path>
                <a:path w="2734309" h="2705735">
                  <a:moveTo>
                    <a:pt x="1670559" y="109837"/>
                  </a:moveTo>
                  <a:lnTo>
                    <a:pt x="1788584" y="82240"/>
                  </a:lnTo>
                  <a:lnTo>
                    <a:pt x="1822642" y="645293"/>
                  </a:lnTo>
                  <a:lnTo>
                    <a:pt x="1704112" y="755268"/>
                  </a:lnTo>
                </a:path>
                <a:path w="2734309" h="2705735">
                  <a:moveTo>
                    <a:pt x="2733795" y="0"/>
                  </a:moveTo>
                  <a:lnTo>
                    <a:pt x="2548159" y="0"/>
                  </a:lnTo>
                  <a:lnTo>
                    <a:pt x="2497240" y="535456"/>
                  </a:lnTo>
                  <a:lnTo>
                    <a:pt x="2699737" y="563053"/>
                  </a:lnTo>
                </a:path>
                <a:path w="2734309" h="2705735">
                  <a:moveTo>
                    <a:pt x="1755031" y="974942"/>
                  </a:moveTo>
                  <a:lnTo>
                    <a:pt x="1940667" y="1057595"/>
                  </a:lnTo>
                  <a:lnTo>
                    <a:pt x="1788584" y="1538133"/>
                  </a:lnTo>
                  <a:lnTo>
                    <a:pt x="1586087" y="1565729"/>
                  </a:lnTo>
                </a:path>
                <a:path w="2734309" h="2705735">
                  <a:moveTo>
                    <a:pt x="2396075" y="755268"/>
                  </a:moveTo>
                  <a:lnTo>
                    <a:pt x="2278050" y="947620"/>
                  </a:lnTo>
                  <a:lnTo>
                    <a:pt x="2396075" y="1318321"/>
                  </a:lnTo>
                  <a:lnTo>
                    <a:pt x="2227637" y="1675704"/>
                  </a:lnTo>
                  <a:lnTo>
                    <a:pt x="2379215" y="1840460"/>
                  </a:lnTo>
                </a:path>
                <a:path w="2734309" h="2705735">
                  <a:moveTo>
                    <a:pt x="1197953" y="1647970"/>
                  </a:moveTo>
                  <a:lnTo>
                    <a:pt x="1265565" y="1785541"/>
                  </a:lnTo>
                  <a:lnTo>
                    <a:pt x="759406" y="2073864"/>
                  </a:lnTo>
                  <a:lnTo>
                    <a:pt x="641381" y="2032675"/>
                  </a:lnTo>
                </a:path>
                <a:path w="2734309" h="2705735">
                  <a:moveTo>
                    <a:pt x="1670559" y="2060272"/>
                  </a:moveTo>
                  <a:lnTo>
                    <a:pt x="1518475" y="2060272"/>
                  </a:lnTo>
                  <a:lnTo>
                    <a:pt x="1282425" y="2623325"/>
                  </a:lnTo>
                  <a:lnTo>
                    <a:pt x="1366897" y="2705703"/>
                  </a:lnTo>
                </a:path>
              </a:pathLst>
            </a:custGeom>
            <a:ln w="30859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2472124" y="3033713"/>
            <a:ext cx="279654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270" dirty="0">
                <a:latin typeface="Arial"/>
                <a:cs typeface="Arial"/>
              </a:rPr>
              <a:t>data </a:t>
            </a:r>
            <a:r>
              <a:rPr sz="2600" spc="215" dirty="0">
                <a:latin typeface="Arial"/>
                <a:cs typeface="Arial"/>
              </a:rPr>
              <a:t>flow</a:t>
            </a:r>
            <a:r>
              <a:rPr sz="2600" spc="-180" dirty="0">
                <a:latin typeface="Arial"/>
                <a:cs typeface="Arial"/>
              </a:rPr>
              <a:t> </a:t>
            </a:r>
            <a:r>
              <a:rPr sz="2600" spc="290" dirty="0">
                <a:latin typeface="Arial"/>
                <a:cs typeface="Arial"/>
              </a:rPr>
              <a:t>model</a:t>
            </a:r>
            <a:endParaRPr sz="26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581247" y="1591756"/>
            <a:ext cx="1949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245" dirty="0">
                <a:latin typeface="Arial"/>
                <a:cs typeface="Arial"/>
              </a:rPr>
              <a:t>a</a:t>
            </a:r>
            <a:endParaRPr sz="195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155017" y="1825160"/>
            <a:ext cx="1949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245" dirty="0">
                <a:latin typeface="Arial"/>
                <a:cs typeface="Arial"/>
              </a:rPr>
              <a:t>b</a:t>
            </a:r>
            <a:endParaRPr sz="195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762509" y="2113483"/>
            <a:ext cx="110489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120" dirty="0">
                <a:latin typeface="Arial"/>
                <a:cs typeface="Arial"/>
              </a:rPr>
              <a:t>t</a:t>
            </a:r>
            <a:endParaRPr sz="195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572329" y="1673997"/>
            <a:ext cx="1949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245" dirty="0">
                <a:latin typeface="Arial"/>
                <a:cs typeface="Arial"/>
              </a:rPr>
              <a:t>d</a:t>
            </a:r>
            <a:endParaRPr sz="195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315043" y="1440455"/>
            <a:ext cx="1949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245" dirty="0">
                <a:latin typeface="Arial"/>
                <a:cs typeface="Arial"/>
              </a:rPr>
              <a:t>e</a:t>
            </a:r>
            <a:endParaRPr sz="195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108171" y="1509104"/>
            <a:ext cx="110489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120" dirty="0">
                <a:latin typeface="Arial"/>
                <a:cs typeface="Arial"/>
              </a:rPr>
              <a:t>f</a:t>
            </a:r>
            <a:endParaRPr sz="195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488025" y="2360891"/>
            <a:ext cx="1949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245" dirty="0">
                <a:latin typeface="Arial"/>
                <a:cs typeface="Arial"/>
              </a:rPr>
              <a:t>g</a:t>
            </a:r>
            <a:endParaRPr sz="195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213879" y="2511780"/>
            <a:ext cx="1949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245" dirty="0">
                <a:latin typeface="Arial"/>
                <a:cs typeface="Arial"/>
              </a:rPr>
              <a:t>h</a:t>
            </a:r>
            <a:endParaRPr sz="195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804510" y="2099891"/>
            <a:ext cx="933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95" dirty="0">
                <a:latin typeface="Arial"/>
                <a:cs typeface="Arial"/>
              </a:rPr>
              <a:t>i</a:t>
            </a:r>
            <a:endParaRPr sz="195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804510" y="2937674"/>
            <a:ext cx="933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95" dirty="0">
                <a:latin typeface="Arial"/>
                <a:cs typeface="Arial"/>
              </a:rPr>
              <a:t>j</a:t>
            </a:r>
            <a:endParaRPr sz="195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8377774" y="2525784"/>
            <a:ext cx="17780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220" dirty="0">
                <a:latin typeface="Arial"/>
                <a:cs typeface="Arial"/>
              </a:rPr>
              <a:t>k</a:t>
            </a:r>
            <a:endParaRPr sz="195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914087" y="2855433"/>
            <a:ext cx="933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95" dirty="0">
                <a:latin typeface="Arial"/>
                <a:cs typeface="Arial"/>
              </a:rPr>
              <a:t>l</a:t>
            </a:r>
            <a:endParaRPr sz="195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218254" y="3390890"/>
            <a:ext cx="27940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370" dirty="0">
                <a:latin typeface="Arial"/>
                <a:cs typeface="Arial"/>
              </a:rPr>
              <a:t>m</a:t>
            </a:r>
            <a:endParaRPr sz="195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859298" y="3706946"/>
            <a:ext cx="1949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245" dirty="0">
                <a:latin typeface="Arial"/>
                <a:cs typeface="Arial"/>
              </a:rPr>
              <a:t>n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1930948" y="3731001"/>
            <a:ext cx="7520305" cy="2987040"/>
            <a:chOff x="1930948" y="3731001"/>
            <a:chExt cx="7520305" cy="2987040"/>
          </a:xfrm>
        </p:grpSpPr>
        <p:sp>
          <p:nvSpPr>
            <p:cNvPr id="90" name="object 90"/>
            <p:cNvSpPr/>
            <p:nvPr/>
          </p:nvSpPr>
          <p:spPr>
            <a:xfrm>
              <a:off x="4357897" y="3761481"/>
              <a:ext cx="591185" cy="384810"/>
            </a:xfrm>
            <a:custGeom>
              <a:avLst/>
              <a:gdLst/>
              <a:ahLst/>
              <a:cxnLst/>
              <a:rect l="l" t="t" r="r" b="b"/>
              <a:pathLst>
                <a:path w="591185" h="384810">
                  <a:moveTo>
                    <a:pt x="0" y="384622"/>
                  </a:moveTo>
                  <a:lnTo>
                    <a:pt x="590613" y="384622"/>
                  </a:lnTo>
                  <a:lnTo>
                    <a:pt x="590613" y="0"/>
                  </a:lnTo>
                  <a:lnTo>
                    <a:pt x="0" y="0"/>
                  </a:lnTo>
                  <a:lnTo>
                    <a:pt x="0" y="384622"/>
                  </a:lnTo>
                  <a:close/>
                </a:path>
              </a:pathLst>
            </a:custGeom>
            <a:ln w="59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961428" y="4324671"/>
              <a:ext cx="591185" cy="384810"/>
            </a:xfrm>
            <a:custGeom>
              <a:avLst/>
              <a:gdLst/>
              <a:ahLst/>
              <a:cxnLst/>
              <a:rect l="l" t="t" r="r" b="b"/>
              <a:pathLst>
                <a:path w="591185" h="384810">
                  <a:moveTo>
                    <a:pt x="0" y="384622"/>
                  </a:moveTo>
                  <a:lnTo>
                    <a:pt x="590613" y="384622"/>
                  </a:lnTo>
                  <a:lnTo>
                    <a:pt x="590613" y="0"/>
                  </a:lnTo>
                  <a:lnTo>
                    <a:pt x="0" y="0"/>
                  </a:lnTo>
                  <a:lnTo>
                    <a:pt x="0" y="384622"/>
                  </a:lnTo>
                  <a:close/>
                </a:path>
              </a:pathLst>
            </a:custGeom>
            <a:ln w="59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281939" y="4146103"/>
              <a:ext cx="2362835" cy="192405"/>
            </a:xfrm>
            <a:custGeom>
              <a:avLst/>
              <a:gdLst/>
              <a:ahLst/>
              <a:cxnLst/>
              <a:rect l="l" t="t" r="r" b="b"/>
              <a:pathLst>
                <a:path w="2362835" h="192404">
                  <a:moveTo>
                    <a:pt x="2362421" y="0"/>
                  </a:moveTo>
                  <a:lnTo>
                    <a:pt x="0" y="192215"/>
                  </a:lnTo>
                </a:path>
              </a:pathLst>
            </a:custGeom>
            <a:ln w="277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808762" y="4283675"/>
              <a:ext cx="574040" cy="384810"/>
            </a:xfrm>
            <a:custGeom>
              <a:avLst/>
              <a:gdLst/>
              <a:ahLst/>
              <a:cxnLst/>
              <a:rect l="l" t="t" r="r" b="b"/>
              <a:pathLst>
                <a:path w="574039" h="384810">
                  <a:moveTo>
                    <a:pt x="0" y="384293"/>
                  </a:moveTo>
                  <a:lnTo>
                    <a:pt x="573803" y="384293"/>
                  </a:lnTo>
                  <a:lnTo>
                    <a:pt x="573803" y="0"/>
                  </a:lnTo>
                  <a:lnTo>
                    <a:pt x="0" y="0"/>
                  </a:lnTo>
                  <a:lnTo>
                    <a:pt x="0" y="384293"/>
                  </a:lnTo>
                  <a:close/>
                </a:path>
              </a:pathLst>
            </a:custGeom>
            <a:ln w="593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762892" y="4146103"/>
              <a:ext cx="1316355" cy="151765"/>
            </a:xfrm>
            <a:custGeom>
              <a:avLst/>
              <a:gdLst/>
              <a:ahLst/>
              <a:cxnLst/>
              <a:rect l="l" t="t" r="r" b="b"/>
              <a:pathLst>
                <a:path w="1316354" h="151764">
                  <a:moveTo>
                    <a:pt x="0" y="0"/>
                  </a:moveTo>
                  <a:lnTo>
                    <a:pt x="1315978" y="151163"/>
                  </a:lnTo>
                </a:path>
              </a:pathLst>
            </a:custGeom>
            <a:ln w="277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961428" y="4846865"/>
              <a:ext cx="591185" cy="384810"/>
            </a:xfrm>
            <a:custGeom>
              <a:avLst/>
              <a:gdLst/>
              <a:ahLst/>
              <a:cxnLst/>
              <a:rect l="l" t="t" r="r" b="b"/>
              <a:pathLst>
                <a:path w="591185" h="384810">
                  <a:moveTo>
                    <a:pt x="0" y="384293"/>
                  </a:moveTo>
                  <a:lnTo>
                    <a:pt x="590613" y="384293"/>
                  </a:lnTo>
                  <a:lnTo>
                    <a:pt x="590613" y="0"/>
                  </a:lnTo>
                  <a:lnTo>
                    <a:pt x="0" y="0"/>
                  </a:lnTo>
                  <a:lnTo>
                    <a:pt x="0" y="384293"/>
                  </a:lnTo>
                  <a:close/>
                </a:path>
              </a:pathLst>
            </a:custGeom>
            <a:ln w="591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281939" y="4709294"/>
              <a:ext cx="0" cy="179070"/>
            </a:xfrm>
            <a:custGeom>
              <a:avLst/>
              <a:gdLst/>
              <a:ahLst/>
              <a:cxnLst/>
              <a:rect l="l" t="t" r="r" b="b"/>
              <a:pathLst>
                <a:path h="179070">
                  <a:moveTo>
                    <a:pt x="0" y="0"/>
                  </a:moveTo>
                  <a:lnTo>
                    <a:pt x="0" y="178485"/>
                  </a:lnTo>
                </a:path>
              </a:pathLst>
            </a:custGeom>
            <a:ln w="340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480382" y="4874132"/>
              <a:ext cx="591185" cy="384810"/>
            </a:xfrm>
            <a:custGeom>
              <a:avLst/>
              <a:gdLst/>
              <a:ahLst/>
              <a:cxnLst/>
              <a:rect l="l" t="t" r="r" b="b"/>
              <a:pathLst>
                <a:path w="591185" h="384810">
                  <a:moveTo>
                    <a:pt x="0" y="384622"/>
                  </a:moveTo>
                  <a:lnTo>
                    <a:pt x="590613" y="384622"/>
                  </a:lnTo>
                  <a:lnTo>
                    <a:pt x="590613" y="0"/>
                  </a:lnTo>
                  <a:lnTo>
                    <a:pt x="0" y="0"/>
                  </a:lnTo>
                  <a:lnTo>
                    <a:pt x="0" y="384622"/>
                  </a:lnTo>
                  <a:close/>
                </a:path>
              </a:pathLst>
            </a:custGeom>
            <a:ln w="59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805346" y="5340995"/>
              <a:ext cx="591185" cy="384810"/>
            </a:xfrm>
            <a:custGeom>
              <a:avLst/>
              <a:gdLst/>
              <a:ahLst/>
              <a:cxnLst/>
              <a:rect l="l" t="t" r="r" b="b"/>
              <a:pathLst>
                <a:path w="591185" h="384810">
                  <a:moveTo>
                    <a:pt x="0" y="384622"/>
                  </a:moveTo>
                  <a:lnTo>
                    <a:pt x="590613" y="384622"/>
                  </a:lnTo>
                  <a:lnTo>
                    <a:pt x="590613" y="0"/>
                  </a:lnTo>
                  <a:lnTo>
                    <a:pt x="0" y="0"/>
                  </a:lnTo>
                  <a:lnTo>
                    <a:pt x="0" y="384622"/>
                  </a:lnTo>
                  <a:close/>
                </a:path>
              </a:pathLst>
            </a:custGeom>
            <a:ln w="59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480382" y="5340995"/>
              <a:ext cx="591185" cy="384810"/>
            </a:xfrm>
            <a:custGeom>
              <a:avLst/>
              <a:gdLst/>
              <a:ahLst/>
              <a:cxnLst/>
              <a:rect l="l" t="t" r="r" b="b"/>
              <a:pathLst>
                <a:path w="591185" h="384810">
                  <a:moveTo>
                    <a:pt x="0" y="384622"/>
                  </a:moveTo>
                  <a:lnTo>
                    <a:pt x="590613" y="384622"/>
                  </a:lnTo>
                  <a:lnTo>
                    <a:pt x="590613" y="0"/>
                  </a:lnTo>
                  <a:lnTo>
                    <a:pt x="0" y="0"/>
                  </a:lnTo>
                  <a:lnTo>
                    <a:pt x="0" y="384622"/>
                  </a:lnTo>
                  <a:close/>
                </a:path>
              </a:pathLst>
            </a:custGeom>
            <a:ln w="59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172261" y="5340995"/>
              <a:ext cx="591185" cy="384810"/>
            </a:xfrm>
            <a:custGeom>
              <a:avLst/>
              <a:gdLst/>
              <a:ahLst/>
              <a:cxnLst/>
              <a:rect l="l" t="t" r="r" b="b"/>
              <a:pathLst>
                <a:path w="591185" h="384810">
                  <a:moveTo>
                    <a:pt x="0" y="384622"/>
                  </a:moveTo>
                  <a:lnTo>
                    <a:pt x="590613" y="384622"/>
                  </a:lnTo>
                  <a:lnTo>
                    <a:pt x="590613" y="0"/>
                  </a:lnTo>
                  <a:lnTo>
                    <a:pt x="0" y="0"/>
                  </a:lnTo>
                  <a:lnTo>
                    <a:pt x="0" y="384622"/>
                  </a:lnTo>
                  <a:close/>
                </a:path>
              </a:pathLst>
            </a:custGeom>
            <a:ln w="59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842820" y="4846865"/>
              <a:ext cx="591185" cy="384810"/>
            </a:xfrm>
            <a:custGeom>
              <a:avLst/>
              <a:gdLst/>
              <a:ahLst/>
              <a:cxnLst/>
              <a:rect l="l" t="t" r="r" b="b"/>
              <a:pathLst>
                <a:path w="591185" h="384810">
                  <a:moveTo>
                    <a:pt x="0" y="384293"/>
                  </a:moveTo>
                  <a:lnTo>
                    <a:pt x="590613" y="384293"/>
                  </a:lnTo>
                  <a:lnTo>
                    <a:pt x="590613" y="0"/>
                  </a:lnTo>
                  <a:lnTo>
                    <a:pt x="0" y="0"/>
                  </a:lnTo>
                  <a:lnTo>
                    <a:pt x="0" y="384293"/>
                  </a:lnTo>
                  <a:close/>
                </a:path>
              </a:pathLst>
            </a:custGeom>
            <a:ln w="591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151025" y="5313687"/>
              <a:ext cx="591185" cy="384810"/>
            </a:xfrm>
            <a:custGeom>
              <a:avLst/>
              <a:gdLst/>
              <a:ahLst/>
              <a:cxnLst/>
              <a:rect l="l" t="t" r="r" b="b"/>
              <a:pathLst>
                <a:path w="591185" h="384810">
                  <a:moveTo>
                    <a:pt x="0" y="384622"/>
                  </a:moveTo>
                  <a:lnTo>
                    <a:pt x="590613" y="384622"/>
                  </a:lnTo>
                  <a:lnTo>
                    <a:pt x="590613" y="0"/>
                  </a:lnTo>
                  <a:lnTo>
                    <a:pt x="0" y="0"/>
                  </a:lnTo>
                  <a:lnTo>
                    <a:pt x="0" y="384622"/>
                  </a:lnTo>
                  <a:close/>
                </a:path>
              </a:pathLst>
            </a:custGeom>
            <a:ln w="59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842820" y="5313687"/>
              <a:ext cx="591185" cy="384810"/>
            </a:xfrm>
            <a:custGeom>
              <a:avLst/>
              <a:gdLst/>
              <a:ahLst/>
              <a:cxnLst/>
              <a:rect l="l" t="t" r="r" b="b"/>
              <a:pathLst>
                <a:path w="591185" h="384810">
                  <a:moveTo>
                    <a:pt x="0" y="384622"/>
                  </a:moveTo>
                  <a:lnTo>
                    <a:pt x="590613" y="384622"/>
                  </a:lnTo>
                  <a:lnTo>
                    <a:pt x="590613" y="0"/>
                  </a:lnTo>
                  <a:lnTo>
                    <a:pt x="0" y="0"/>
                  </a:lnTo>
                  <a:lnTo>
                    <a:pt x="0" y="384622"/>
                  </a:lnTo>
                  <a:close/>
                </a:path>
              </a:pathLst>
            </a:custGeom>
            <a:ln w="59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517417" y="5313687"/>
              <a:ext cx="591185" cy="384810"/>
            </a:xfrm>
            <a:custGeom>
              <a:avLst/>
              <a:gdLst/>
              <a:ahLst/>
              <a:cxnLst/>
              <a:rect l="l" t="t" r="r" b="b"/>
              <a:pathLst>
                <a:path w="591184" h="384810">
                  <a:moveTo>
                    <a:pt x="0" y="384622"/>
                  </a:moveTo>
                  <a:lnTo>
                    <a:pt x="590613" y="384622"/>
                  </a:lnTo>
                  <a:lnTo>
                    <a:pt x="590613" y="0"/>
                  </a:lnTo>
                  <a:lnTo>
                    <a:pt x="0" y="0"/>
                  </a:lnTo>
                  <a:lnTo>
                    <a:pt x="0" y="384622"/>
                  </a:lnTo>
                  <a:close/>
                </a:path>
              </a:pathLst>
            </a:custGeom>
            <a:ln w="59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800819" y="4667968"/>
              <a:ext cx="2328545" cy="220345"/>
            </a:xfrm>
            <a:custGeom>
              <a:avLst/>
              <a:gdLst/>
              <a:ahLst/>
              <a:cxnLst/>
              <a:rect l="l" t="t" r="r" b="b"/>
              <a:pathLst>
                <a:path w="2328545" h="220345">
                  <a:moveTo>
                    <a:pt x="2328464" y="0"/>
                  </a:moveTo>
                  <a:lnTo>
                    <a:pt x="0" y="219811"/>
                  </a:lnTo>
                </a:path>
              </a:pathLst>
            </a:custGeom>
            <a:ln w="277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154424" y="4846865"/>
              <a:ext cx="591185" cy="384810"/>
            </a:xfrm>
            <a:custGeom>
              <a:avLst/>
              <a:gdLst/>
              <a:ahLst/>
              <a:cxnLst/>
              <a:rect l="l" t="t" r="r" b="b"/>
              <a:pathLst>
                <a:path w="591184" h="384810">
                  <a:moveTo>
                    <a:pt x="0" y="384293"/>
                  </a:moveTo>
                  <a:lnTo>
                    <a:pt x="590613" y="384293"/>
                  </a:lnTo>
                  <a:lnTo>
                    <a:pt x="590613" y="0"/>
                  </a:lnTo>
                  <a:lnTo>
                    <a:pt x="0" y="0"/>
                  </a:lnTo>
                  <a:lnTo>
                    <a:pt x="0" y="384293"/>
                  </a:lnTo>
                  <a:close/>
                </a:path>
              </a:pathLst>
            </a:custGeom>
            <a:ln w="5916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479489" y="5313687"/>
              <a:ext cx="574040" cy="384810"/>
            </a:xfrm>
            <a:custGeom>
              <a:avLst/>
              <a:gdLst/>
              <a:ahLst/>
              <a:cxnLst/>
              <a:rect l="l" t="t" r="r" b="b"/>
              <a:pathLst>
                <a:path w="574040" h="384810">
                  <a:moveTo>
                    <a:pt x="0" y="384622"/>
                  </a:moveTo>
                  <a:lnTo>
                    <a:pt x="573803" y="384622"/>
                  </a:lnTo>
                  <a:lnTo>
                    <a:pt x="573803" y="0"/>
                  </a:lnTo>
                  <a:lnTo>
                    <a:pt x="0" y="0"/>
                  </a:lnTo>
                  <a:lnTo>
                    <a:pt x="0" y="384622"/>
                  </a:lnTo>
                  <a:close/>
                </a:path>
              </a:pathLst>
            </a:custGeom>
            <a:ln w="593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154424" y="5313687"/>
              <a:ext cx="591185" cy="384810"/>
            </a:xfrm>
            <a:custGeom>
              <a:avLst/>
              <a:gdLst/>
              <a:ahLst/>
              <a:cxnLst/>
              <a:rect l="l" t="t" r="r" b="b"/>
              <a:pathLst>
                <a:path w="591184" h="384810">
                  <a:moveTo>
                    <a:pt x="0" y="384622"/>
                  </a:moveTo>
                  <a:lnTo>
                    <a:pt x="590613" y="384622"/>
                  </a:lnTo>
                  <a:lnTo>
                    <a:pt x="590613" y="0"/>
                  </a:lnTo>
                  <a:lnTo>
                    <a:pt x="0" y="0"/>
                  </a:lnTo>
                  <a:lnTo>
                    <a:pt x="0" y="384622"/>
                  </a:lnTo>
                  <a:close/>
                </a:path>
              </a:pathLst>
            </a:custGeom>
            <a:ln w="59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846388" y="5313687"/>
              <a:ext cx="574040" cy="384810"/>
            </a:xfrm>
            <a:custGeom>
              <a:avLst/>
              <a:gdLst/>
              <a:ahLst/>
              <a:cxnLst/>
              <a:rect l="l" t="t" r="r" b="b"/>
              <a:pathLst>
                <a:path w="574040" h="384810">
                  <a:moveTo>
                    <a:pt x="0" y="384622"/>
                  </a:moveTo>
                  <a:lnTo>
                    <a:pt x="573803" y="384622"/>
                  </a:lnTo>
                  <a:lnTo>
                    <a:pt x="573803" y="0"/>
                  </a:lnTo>
                  <a:lnTo>
                    <a:pt x="0" y="0"/>
                  </a:lnTo>
                  <a:lnTo>
                    <a:pt x="0" y="384622"/>
                  </a:lnTo>
                  <a:close/>
                </a:path>
              </a:pathLst>
            </a:custGeom>
            <a:ln w="593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092248" y="4667968"/>
              <a:ext cx="6075045" cy="687070"/>
            </a:xfrm>
            <a:custGeom>
              <a:avLst/>
              <a:gdLst/>
              <a:ahLst/>
              <a:cxnLst/>
              <a:rect l="l" t="t" r="r" b="b"/>
              <a:pathLst>
                <a:path w="6075045" h="687070">
                  <a:moveTo>
                    <a:pt x="3104647" y="0"/>
                  </a:moveTo>
                  <a:lnTo>
                    <a:pt x="5349145" y="192489"/>
                  </a:lnTo>
                </a:path>
                <a:path w="6075045" h="687070">
                  <a:moveTo>
                    <a:pt x="3071094" y="0"/>
                  </a:moveTo>
                  <a:lnTo>
                    <a:pt x="3071094" y="192489"/>
                  </a:lnTo>
                </a:path>
                <a:path w="6075045" h="687070">
                  <a:moveTo>
                    <a:pt x="708571" y="590787"/>
                  </a:moveTo>
                  <a:lnTo>
                    <a:pt x="0" y="687004"/>
                  </a:lnTo>
                </a:path>
                <a:path w="6075045" h="687070">
                  <a:moveTo>
                    <a:pt x="675018" y="590787"/>
                  </a:moveTo>
                  <a:lnTo>
                    <a:pt x="1434087" y="687004"/>
                  </a:lnTo>
                </a:path>
                <a:path w="6075045" h="687070">
                  <a:moveTo>
                    <a:pt x="708571" y="590787"/>
                  </a:moveTo>
                  <a:lnTo>
                    <a:pt x="708571" y="687004"/>
                  </a:lnTo>
                </a:path>
                <a:path w="6075045" h="687070">
                  <a:moveTo>
                    <a:pt x="3071094" y="563190"/>
                  </a:moveTo>
                  <a:lnTo>
                    <a:pt x="2379299" y="659435"/>
                  </a:lnTo>
                </a:path>
                <a:path w="6075045" h="687070">
                  <a:moveTo>
                    <a:pt x="3037035" y="563190"/>
                  </a:moveTo>
                  <a:lnTo>
                    <a:pt x="3796610" y="659435"/>
                  </a:lnTo>
                </a:path>
                <a:path w="6075045" h="687070">
                  <a:moveTo>
                    <a:pt x="3071094" y="563190"/>
                  </a:moveTo>
                  <a:lnTo>
                    <a:pt x="3071094" y="659435"/>
                  </a:lnTo>
                </a:path>
                <a:path w="6075045" h="687070">
                  <a:moveTo>
                    <a:pt x="5382698" y="563190"/>
                  </a:moveTo>
                  <a:lnTo>
                    <a:pt x="4707763" y="659435"/>
                  </a:lnTo>
                </a:path>
                <a:path w="6075045" h="687070">
                  <a:moveTo>
                    <a:pt x="5349145" y="563190"/>
                  </a:moveTo>
                  <a:lnTo>
                    <a:pt x="6074661" y="659435"/>
                  </a:lnTo>
                </a:path>
                <a:path w="6075045" h="687070">
                  <a:moveTo>
                    <a:pt x="5382698" y="563190"/>
                  </a:moveTo>
                  <a:lnTo>
                    <a:pt x="5382698" y="659435"/>
                  </a:lnTo>
                </a:path>
              </a:pathLst>
            </a:custGeom>
            <a:ln w="30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146482" y="5835510"/>
              <a:ext cx="591185" cy="384810"/>
            </a:xfrm>
            <a:custGeom>
              <a:avLst/>
              <a:gdLst/>
              <a:ahLst/>
              <a:cxnLst/>
              <a:rect l="l" t="t" r="r" b="b"/>
              <a:pathLst>
                <a:path w="591184" h="384810">
                  <a:moveTo>
                    <a:pt x="0" y="384622"/>
                  </a:moveTo>
                  <a:lnTo>
                    <a:pt x="590613" y="384622"/>
                  </a:lnTo>
                  <a:lnTo>
                    <a:pt x="590613" y="0"/>
                  </a:lnTo>
                  <a:lnTo>
                    <a:pt x="0" y="0"/>
                  </a:lnTo>
                  <a:lnTo>
                    <a:pt x="0" y="384622"/>
                  </a:lnTo>
                  <a:close/>
                </a:path>
              </a:pathLst>
            </a:custGeom>
            <a:ln w="59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905551" y="5835510"/>
              <a:ext cx="591185" cy="384810"/>
            </a:xfrm>
            <a:custGeom>
              <a:avLst/>
              <a:gdLst/>
              <a:ahLst/>
              <a:cxnLst/>
              <a:rect l="l" t="t" r="r" b="b"/>
              <a:pathLst>
                <a:path w="591184" h="384810">
                  <a:moveTo>
                    <a:pt x="0" y="384622"/>
                  </a:moveTo>
                  <a:lnTo>
                    <a:pt x="590613" y="384622"/>
                  </a:lnTo>
                  <a:lnTo>
                    <a:pt x="590613" y="0"/>
                  </a:lnTo>
                  <a:lnTo>
                    <a:pt x="0" y="0"/>
                  </a:lnTo>
                  <a:lnTo>
                    <a:pt x="0" y="384622"/>
                  </a:lnTo>
                  <a:close/>
                </a:path>
              </a:pathLst>
            </a:custGeom>
            <a:ln w="5916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568337" y="6302723"/>
              <a:ext cx="574040" cy="384810"/>
            </a:xfrm>
            <a:custGeom>
              <a:avLst/>
              <a:gdLst/>
              <a:ahLst/>
              <a:cxnLst/>
              <a:rect l="l" t="t" r="r" b="b"/>
              <a:pathLst>
                <a:path w="574040" h="384809">
                  <a:moveTo>
                    <a:pt x="0" y="384622"/>
                  </a:moveTo>
                  <a:lnTo>
                    <a:pt x="573803" y="384622"/>
                  </a:lnTo>
                  <a:lnTo>
                    <a:pt x="573803" y="0"/>
                  </a:lnTo>
                  <a:lnTo>
                    <a:pt x="0" y="0"/>
                  </a:lnTo>
                  <a:lnTo>
                    <a:pt x="0" y="384622"/>
                  </a:lnTo>
                  <a:close/>
                </a:path>
              </a:pathLst>
            </a:custGeom>
            <a:ln w="593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467004" y="5698309"/>
              <a:ext cx="760095" cy="618490"/>
            </a:xfrm>
            <a:custGeom>
              <a:avLst/>
              <a:gdLst/>
              <a:ahLst/>
              <a:cxnLst/>
              <a:rect l="l" t="t" r="r" b="b"/>
              <a:pathLst>
                <a:path w="760095" h="618489">
                  <a:moveTo>
                    <a:pt x="371441" y="0"/>
                  </a:moveTo>
                  <a:lnTo>
                    <a:pt x="0" y="151190"/>
                  </a:lnTo>
                </a:path>
                <a:path w="760095" h="618489">
                  <a:moveTo>
                    <a:pt x="371441" y="0"/>
                  </a:moveTo>
                  <a:lnTo>
                    <a:pt x="759575" y="151190"/>
                  </a:lnTo>
                </a:path>
                <a:path w="760095" h="618489">
                  <a:moveTo>
                    <a:pt x="0" y="521822"/>
                  </a:moveTo>
                  <a:lnTo>
                    <a:pt x="337382" y="618067"/>
                  </a:lnTo>
                </a:path>
                <a:path w="760095" h="618489">
                  <a:moveTo>
                    <a:pt x="759575" y="521822"/>
                  </a:moveTo>
                  <a:lnTo>
                    <a:pt x="421855" y="618067"/>
                  </a:lnTo>
                </a:path>
              </a:pathLst>
            </a:custGeom>
            <a:ln w="308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8631190" y="3761797"/>
            <a:ext cx="156718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495" dirty="0">
                <a:latin typeface="Arial"/>
                <a:cs typeface="Arial"/>
              </a:rPr>
              <a:t>M</a:t>
            </a:r>
            <a:r>
              <a:rPr sz="2600" spc="140" dirty="0">
                <a:latin typeface="Arial"/>
                <a:cs typeface="Arial"/>
              </a:rPr>
              <a:t>a</a:t>
            </a:r>
            <a:r>
              <a:rPr sz="2600" spc="409" dirty="0">
                <a:latin typeface="Arial"/>
                <a:cs typeface="Arial"/>
              </a:rPr>
              <a:t>pp</a:t>
            </a:r>
            <a:r>
              <a:rPr sz="2600" spc="85" dirty="0">
                <a:latin typeface="Arial"/>
                <a:cs typeface="Arial"/>
              </a:rPr>
              <a:t>i</a:t>
            </a:r>
            <a:r>
              <a:rPr sz="2600" spc="275" dirty="0">
                <a:latin typeface="Arial"/>
                <a:cs typeface="Arial"/>
              </a:rPr>
              <a:t>n</a:t>
            </a:r>
            <a:r>
              <a:rPr sz="2600" spc="330" dirty="0">
                <a:latin typeface="Arial"/>
                <a:cs typeface="Arial"/>
              </a:rPr>
              <a:t>g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8795974" y="2530886"/>
            <a:ext cx="842644" cy="2178685"/>
            <a:chOff x="8795974" y="2530886"/>
            <a:chExt cx="842644" cy="2178685"/>
          </a:xfrm>
        </p:grpSpPr>
        <p:sp>
          <p:nvSpPr>
            <p:cNvPr id="117" name="object 117"/>
            <p:cNvSpPr/>
            <p:nvPr/>
          </p:nvSpPr>
          <p:spPr>
            <a:xfrm>
              <a:off x="9015163" y="2580374"/>
              <a:ext cx="574040" cy="1264285"/>
            </a:xfrm>
            <a:custGeom>
              <a:avLst/>
              <a:gdLst/>
              <a:ahLst/>
              <a:cxnLst/>
              <a:rect l="l" t="t" r="r" b="b"/>
              <a:pathLst>
                <a:path w="574040" h="1264285">
                  <a:moveTo>
                    <a:pt x="0" y="0"/>
                  </a:moveTo>
                  <a:lnTo>
                    <a:pt x="573770" y="0"/>
                  </a:lnTo>
                  <a:lnTo>
                    <a:pt x="573770" y="1263677"/>
                  </a:lnTo>
                </a:path>
              </a:pathLst>
            </a:custGeom>
            <a:ln w="980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795974" y="4365915"/>
              <a:ext cx="405130" cy="343535"/>
            </a:xfrm>
            <a:custGeom>
              <a:avLst/>
              <a:gdLst/>
              <a:ahLst/>
              <a:cxnLst/>
              <a:rect l="l" t="t" r="r" b="b"/>
              <a:pathLst>
                <a:path w="405129" h="343535">
                  <a:moveTo>
                    <a:pt x="236049" y="0"/>
                  </a:moveTo>
                  <a:lnTo>
                    <a:pt x="0" y="343378"/>
                  </a:lnTo>
                  <a:lnTo>
                    <a:pt x="404825" y="123566"/>
                  </a:lnTo>
                  <a:lnTo>
                    <a:pt x="320522" y="68648"/>
                  </a:lnTo>
                  <a:lnTo>
                    <a:pt x="2360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116496" y="4173837"/>
              <a:ext cx="287020" cy="260985"/>
            </a:xfrm>
            <a:custGeom>
              <a:avLst/>
              <a:gdLst/>
              <a:ahLst/>
              <a:cxnLst/>
              <a:rect l="l" t="t" r="r" b="b"/>
              <a:pathLst>
                <a:path w="287020" h="260985">
                  <a:moveTo>
                    <a:pt x="286800" y="0"/>
                  </a:moveTo>
                  <a:lnTo>
                    <a:pt x="0" y="260726"/>
                  </a:lnTo>
                </a:path>
              </a:pathLst>
            </a:custGeom>
            <a:ln w="1215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2185222" y="4366382"/>
            <a:ext cx="1949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245" dirty="0">
                <a:latin typeface="Arial"/>
                <a:cs typeface="Arial"/>
              </a:rPr>
              <a:t>b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2218825" y="4901839"/>
            <a:ext cx="1949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245" dirty="0">
                <a:latin typeface="Arial"/>
                <a:cs typeface="Arial"/>
              </a:rPr>
              <a:t>a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4530497" y="3775595"/>
            <a:ext cx="34671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229" dirty="0">
                <a:latin typeface="Arial"/>
                <a:cs typeface="Arial"/>
              </a:rPr>
              <a:t>x1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6083031" y="4352378"/>
            <a:ext cx="110489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120" dirty="0">
                <a:latin typeface="Arial"/>
                <a:cs typeface="Arial"/>
              </a:rPr>
              <a:t>t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3011920" y="5382692"/>
            <a:ext cx="1949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245" dirty="0">
                <a:latin typeface="Arial"/>
                <a:cs typeface="Arial"/>
              </a:rPr>
              <a:t>d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3653402" y="4760097"/>
            <a:ext cx="346710" cy="959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 marR="5080" indent="-84455">
              <a:lnSpc>
                <a:spcPct val="157100"/>
              </a:lnSpc>
              <a:spcBef>
                <a:spcPts val="100"/>
              </a:spcBef>
            </a:pPr>
            <a:r>
              <a:rPr sz="1950" spc="175" dirty="0">
                <a:latin typeface="Arial"/>
                <a:cs typeface="Arial"/>
              </a:rPr>
              <a:t>x2  </a:t>
            </a:r>
            <a:r>
              <a:rPr sz="1950" spc="245" dirty="0">
                <a:latin typeface="Arial"/>
                <a:cs typeface="Arial"/>
              </a:rPr>
              <a:t>e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429164" y="5396339"/>
            <a:ext cx="110489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120" dirty="0">
                <a:latin typeface="Arial"/>
                <a:cs typeface="Arial"/>
              </a:rPr>
              <a:t>f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6015420" y="4860924"/>
            <a:ext cx="34671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229" dirty="0">
                <a:latin typeface="Arial"/>
                <a:cs typeface="Arial"/>
              </a:rPr>
              <a:t>x3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5407928" y="5369031"/>
            <a:ext cx="1949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245" dirty="0">
                <a:latin typeface="Arial"/>
                <a:cs typeface="Arial"/>
              </a:rPr>
              <a:t>g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6083031" y="5369031"/>
            <a:ext cx="117475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6105" algn="l"/>
              </a:tabLst>
            </a:pPr>
            <a:r>
              <a:rPr sz="1950" spc="245" dirty="0">
                <a:latin typeface="Arial"/>
                <a:cs typeface="Arial"/>
              </a:rPr>
              <a:t>h	</a:t>
            </a:r>
            <a:r>
              <a:rPr sz="1950" spc="210" dirty="0">
                <a:latin typeface="Arial"/>
                <a:cs typeface="Arial"/>
              </a:rPr>
              <a:t>x3.1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6386693" y="5877207"/>
            <a:ext cx="933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95" dirty="0">
                <a:latin typeface="Arial"/>
                <a:cs typeface="Arial"/>
              </a:rPr>
              <a:t>i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7179820" y="5877207"/>
            <a:ext cx="933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95" dirty="0">
                <a:latin typeface="Arial"/>
                <a:cs typeface="Arial"/>
              </a:rPr>
              <a:t>j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6808885" y="6344088"/>
            <a:ext cx="177800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220" dirty="0">
                <a:latin typeface="Arial"/>
                <a:cs typeface="Arial"/>
              </a:rPr>
              <a:t>k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7720038" y="5355054"/>
            <a:ext cx="9334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95" dirty="0">
                <a:latin typeface="Arial"/>
                <a:cs typeface="Arial"/>
              </a:rPr>
              <a:t>l</a:t>
            </a:r>
            <a:endParaRPr sz="1950">
              <a:latin typeface="Arial"/>
              <a:cs typeface="Arial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8327360" y="4874516"/>
            <a:ext cx="954405" cy="80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229" dirty="0">
                <a:latin typeface="Arial"/>
                <a:cs typeface="Arial"/>
              </a:rPr>
              <a:t>x4</a:t>
            </a:r>
            <a:endParaRPr sz="1950">
              <a:latin typeface="Arial"/>
              <a:cs typeface="Arial"/>
            </a:endParaRPr>
          </a:p>
          <a:p>
            <a:pPr marL="97155">
              <a:lnSpc>
                <a:spcPct val="100000"/>
              </a:lnSpc>
              <a:spcBef>
                <a:spcPts val="1445"/>
              </a:spcBef>
              <a:tabLst>
                <a:tab pos="772160" algn="l"/>
              </a:tabLst>
            </a:pPr>
            <a:r>
              <a:rPr sz="1950" spc="370" dirty="0">
                <a:latin typeface="Arial"/>
                <a:cs typeface="Arial"/>
              </a:rPr>
              <a:t>m	</a:t>
            </a:r>
            <a:r>
              <a:rPr sz="1950" spc="245" dirty="0">
                <a:latin typeface="Arial"/>
                <a:cs typeface="Arial"/>
              </a:rPr>
              <a:t>n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88042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68034" y="215645"/>
            <a:ext cx="142748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7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2194560" cy="611505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4190"/>
              </a:lnSpc>
            </a:pP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Diagram</a:t>
            </a:r>
            <a:r>
              <a:rPr sz="3600" b="1" spc="-70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3600" b="1" dirty="0">
                <a:solidFill>
                  <a:srgbClr val="385622"/>
                </a:solidFill>
                <a:latin typeface="Bahnschrift"/>
                <a:cs typeface="Bahnschrift"/>
              </a:rPr>
              <a:t>1</a:t>
            </a:r>
            <a:endParaRPr sz="3600">
              <a:latin typeface="Bahnschrift"/>
              <a:cs typeface="Bahnschrif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51776" y="4261103"/>
            <a:ext cx="1249680" cy="1163320"/>
          </a:xfrm>
          <a:custGeom>
            <a:avLst/>
            <a:gdLst/>
            <a:ahLst/>
            <a:cxnLst/>
            <a:rect l="l" t="t" r="r" b="b"/>
            <a:pathLst>
              <a:path w="1249679" h="1163320">
                <a:moveTo>
                  <a:pt x="0" y="581406"/>
                </a:moveTo>
                <a:lnTo>
                  <a:pt x="1880" y="535975"/>
                </a:lnTo>
                <a:lnTo>
                  <a:pt x="7427" y="491500"/>
                </a:lnTo>
                <a:lnTo>
                  <a:pt x="16504" y="448109"/>
                </a:lnTo>
                <a:lnTo>
                  <a:pt x="28969" y="405932"/>
                </a:lnTo>
                <a:lnTo>
                  <a:pt x="44686" y="365099"/>
                </a:lnTo>
                <a:lnTo>
                  <a:pt x="63514" y="325738"/>
                </a:lnTo>
                <a:lnTo>
                  <a:pt x="85315" y="287979"/>
                </a:lnTo>
                <a:lnTo>
                  <a:pt x="109950" y="251952"/>
                </a:lnTo>
                <a:lnTo>
                  <a:pt x="137279" y="217785"/>
                </a:lnTo>
                <a:lnTo>
                  <a:pt x="167165" y="185608"/>
                </a:lnTo>
                <a:lnTo>
                  <a:pt x="199467" y="155551"/>
                </a:lnTo>
                <a:lnTo>
                  <a:pt x="234047" y="127742"/>
                </a:lnTo>
                <a:lnTo>
                  <a:pt x="270766" y="102312"/>
                </a:lnTo>
                <a:lnTo>
                  <a:pt x="309484" y="79389"/>
                </a:lnTo>
                <a:lnTo>
                  <a:pt x="350064" y="59102"/>
                </a:lnTo>
                <a:lnTo>
                  <a:pt x="392366" y="41582"/>
                </a:lnTo>
                <a:lnTo>
                  <a:pt x="436250" y="26957"/>
                </a:lnTo>
                <a:lnTo>
                  <a:pt x="481579" y="15357"/>
                </a:lnTo>
                <a:lnTo>
                  <a:pt x="528213" y="6911"/>
                </a:lnTo>
                <a:lnTo>
                  <a:pt x="576013" y="1749"/>
                </a:lnTo>
                <a:lnTo>
                  <a:pt x="624840" y="0"/>
                </a:lnTo>
                <a:lnTo>
                  <a:pt x="673666" y="1749"/>
                </a:lnTo>
                <a:lnTo>
                  <a:pt x="721466" y="6911"/>
                </a:lnTo>
                <a:lnTo>
                  <a:pt x="768100" y="15357"/>
                </a:lnTo>
                <a:lnTo>
                  <a:pt x="813429" y="26957"/>
                </a:lnTo>
                <a:lnTo>
                  <a:pt x="857313" y="41582"/>
                </a:lnTo>
                <a:lnTo>
                  <a:pt x="899615" y="59102"/>
                </a:lnTo>
                <a:lnTo>
                  <a:pt x="940195" y="79389"/>
                </a:lnTo>
                <a:lnTo>
                  <a:pt x="978913" y="102312"/>
                </a:lnTo>
                <a:lnTo>
                  <a:pt x="1015632" y="127742"/>
                </a:lnTo>
                <a:lnTo>
                  <a:pt x="1050212" y="155551"/>
                </a:lnTo>
                <a:lnTo>
                  <a:pt x="1082514" y="185608"/>
                </a:lnTo>
                <a:lnTo>
                  <a:pt x="1112400" y="217785"/>
                </a:lnTo>
                <a:lnTo>
                  <a:pt x="1139729" y="251952"/>
                </a:lnTo>
                <a:lnTo>
                  <a:pt x="1164364" y="287979"/>
                </a:lnTo>
                <a:lnTo>
                  <a:pt x="1186165" y="325738"/>
                </a:lnTo>
                <a:lnTo>
                  <a:pt x="1204993" y="365099"/>
                </a:lnTo>
                <a:lnTo>
                  <a:pt x="1220710" y="405932"/>
                </a:lnTo>
                <a:lnTo>
                  <a:pt x="1233175" y="448109"/>
                </a:lnTo>
                <a:lnTo>
                  <a:pt x="1242252" y="491500"/>
                </a:lnTo>
                <a:lnTo>
                  <a:pt x="1247799" y="535975"/>
                </a:lnTo>
                <a:lnTo>
                  <a:pt x="1249679" y="581406"/>
                </a:lnTo>
                <a:lnTo>
                  <a:pt x="1247799" y="626836"/>
                </a:lnTo>
                <a:lnTo>
                  <a:pt x="1242252" y="671311"/>
                </a:lnTo>
                <a:lnTo>
                  <a:pt x="1233175" y="714702"/>
                </a:lnTo>
                <a:lnTo>
                  <a:pt x="1220710" y="756879"/>
                </a:lnTo>
                <a:lnTo>
                  <a:pt x="1204993" y="797712"/>
                </a:lnTo>
                <a:lnTo>
                  <a:pt x="1186165" y="837073"/>
                </a:lnTo>
                <a:lnTo>
                  <a:pt x="1164364" y="874832"/>
                </a:lnTo>
                <a:lnTo>
                  <a:pt x="1139729" y="910859"/>
                </a:lnTo>
                <a:lnTo>
                  <a:pt x="1112400" y="945026"/>
                </a:lnTo>
                <a:lnTo>
                  <a:pt x="1082514" y="977203"/>
                </a:lnTo>
                <a:lnTo>
                  <a:pt x="1050212" y="1007260"/>
                </a:lnTo>
                <a:lnTo>
                  <a:pt x="1015632" y="1035069"/>
                </a:lnTo>
                <a:lnTo>
                  <a:pt x="978913" y="1060499"/>
                </a:lnTo>
                <a:lnTo>
                  <a:pt x="940195" y="1083422"/>
                </a:lnTo>
                <a:lnTo>
                  <a:pt x="899615" y="1103709"/>
                </a:lnTo>
                <a:lnTo>
                  <a:pt x="857313" y="1121229"/>
                </a:lnTo>
                <a:lnTo>
                  <a:pt x="813429" y="1135854"/>
                </a:lnTo>
                <a:lnTo>
                  <a:pt x="768100" y="1147454"/>
                </a:lnTo>
                <a:lnTo>
                  <a:pt x="721466" y="1155900"/>
                </a:lnTo>
                <a:lnTo>
                  <a:pt x="673666" y="1161062"/>
                </a:lnTo>
                <a:lnTo>
                  <a:pt x="624840" y="1162812"/>
                </a:lnTo>
                <a:lnTo>
                  <a:pt x="576013" y="1161062"/>
                </a:lnTo>
                <a:lnTo>
                  <a:pt x="528213" y="1155900"/>
                </a:lnTo>
                <a:lnTo>
                  <a:pt x="481579" y="1147454"/>
                </a:lnTo>
                <a:lnTo>
                  <a:pt x="436250" y="1135854"/>
                </a:lnTo>
                <a:lnTo>
                  <a:pt x="392366" y="1121229"/>
                </a:lnTo>
                <a:lnTo>
                  <a:pt x="350064" y="1103709"/>
                </a:lnTo>
                <a:lnTo>
                  <a:pt x="309484" y="1083422"/>
                </a:lnTo>
                <a:lnTo>
                  <a:pt x="270766" y="1060499"/>
                </a:lnTo>
                <a:lnTo>
                  <a:pt x="234047" y="1035069"/>
                </a:lnTo>
                <a:lnTo>
                  <a:pt x="199467" y="1007260"/>
                </a:lnTo>
                <a:lnTo>
                  <a:pt x="167165" y="977203"/>
                </a:lnTo>
                <a:lnTo>
                  <a:pt x="137279" y="945026"/>
                </a:lnTo>
                <a:lnTo>
                  <a:pt x="109950" y="910859"/>
                </a:lnTo>
                <a:lnTo>
                  <a:pt x="85315" y="874832"/>
                </a:lnTo>
                <a:lnTo>
                  <a:pt x="63514" y="837073"/>
                </a:lnTo>
                <a:lnTo>
                  <a:pt x="44686" y="797712"/>
                </a:lnTo>
                <a:lnTo>
                  <a:pt x="28969" y="756879"/>
                </a:lnTo>
                <a:lnTo>
                  <a:pt x="16504" y="714702"/>
                </a:lnTo>
                <a:lnTo>
                  <a:pt x="7427" y="671311"/>
                </a:lnTo>
                <a:lnTo>
                  <a:pt x="1880" y="626836"/>
                </a:lnTo>
                <a:lnTo>
                  <a:pt x="0" y="58140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5036" y="4460240"/>
            <a:ext cx="8858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1.4</a:t>
            </a:r>
            <a:endParaRPr sz="1200">
              <a:latin typeface="Times New Roman"/>
              <a:cs typeface="Times New Roman"/>
            </a:endParaRPr>
          </a:p>
          <a:p>
            <a:pPr marL="12700" marR="5080" algn="ctr">
              <a:lnSpc>
                <a:spcPct val="100000"/>
              </a:lnSpc>
            </a:pP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PRODUCE-  EMP</a:t>
            </a:r>
            <a:r>
              <a:rPr sz="1200" spc="-35" dirty="0">
                <a:solidFill>
                  <a:srgbClr val="44536A"/>
                </a:solidFill>
                <a:latin typeface="Times New Roman"/>
                <a:cs typeface="Times New Roman"/>
              </a:rPr>
              <a:t>L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O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Y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E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E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-  </a:t>
            </a:r>
            <a:r>
              <a:rPr sz="1200" spc="-30" dirty="0">
                <a:solidFill>
                  <a:srgbClr val="44536A"/>
                </a:solidFill>
                <a:latin typeface="Times New Roman"/>
                <a:cs typeface="Times New Roman"/>
              </a:rPr>
              <a:t>PAYCHECK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52288" y="617219"/>
            <a:ext cx="1499870" cy="542925"/>
          </a:xfrm>
          <a:custGeom>
            <a:avLst/>
            <a:gdLst/>
            <a:ahLst/>
            <a:cxnLst/>
            <a:rect l="l" t="t" r="r" b="b"/>
            <a:pathLst>
              <a:path w="1499870" h="542925">
                <a:moveTo>
                  <a:pt x="1499615" y="0"/>
                </a:moveTo>
                <a:lnTo>
                  <a:pt x="0" y="0"/>
                </a:lnTo>
                <a:lnTo>
                  <a:pt x="0" y="542543"/>
                </a:lnTo>
                <a:lnTo>
                  <a:pt x="1499615" y="542543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15483" y="754126"/>
            <a:ext cx="9201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EMP</a:t>
            </a:r>
            <a:r>
              <a:rPr sz="1200" spc="-30" dirty="0">
                <a:solidFill>
                  <a:srgbClr val="44536A"/>
                </a:solidFill>
                <a:latin typeface="Times New Roman"/>
                <a:cs typeface="Times New Roman"/>
              </a:rPr>
              <a:t>L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O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Y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EES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5670" y="2196846"/>
            <a:ext cx="14528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EMP</a:t>
            </a:r>
            <a:r>
              <a:rPr sz="1200" spc="-30" dirty="0">
                <a:solidFill>
                  <a:srgbClr val="44536A"/>
                </a:solidFill>
                <a:latin typeface="Times New Roman"/>
                <a:cs typeface="Times New Roman"/>
              </a:rPr>
              <a:t>L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O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Y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E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E-H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O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UR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S-  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WORKED-  TRANSACTION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67700" y="2400300"/>
            <a:ext cx="1248410" cy="1163320"/>
          </a:xfrm>
          <a:custGeom>
            <a:avLst/>
            <a:gdLst/>
            <a:ahLst/>
            <a:cxnLst/>
            <a:rect l="l" t="t" r="r" b="b"/>
            <a:pathLst>
              <a:path w="1248409" h="1163320">
                <a:moveTo>
                  <a:pt x="0" y="581405"/>
                </a:moveTo>
                <a:lnTo>
                  <a:pt x="1877" y="535975"/>
                </a:lnTo>
                <a:lnTo>
                  <a:pt x="7417" y="491500"/>
                </a:lnTo>
                <a:lnTo>
                  <a:pt x="16481" y="448109"/>
                </a:lnTo>
                <a:lnTo>
                  <a:pt x="28931" y="405932"/>
                </a:lnTo>
                <a:lnTo>
                  <a:pt x="44626" y="365099"/>
                </a:lnTo>
                <a:lnTo>
                  <a:pt x="63430" y="325738"/>
                </a:lnTo>
                <a:lnTo>
                  <a:pt x="85202" y="287979"/>
                </a:lnTo>
                <a:lnTo>
                  <a:pt x="109805" y="251952"/>
                </a:lnTo>
                <a:lnTo>
                  <a:pt x="137100" y="217785"/>
                </a:lnTo>
                <a:lnTo>
                  <a:pt x="166947" y="185608"/>
                </a:lnTo>
                <a:lnTo>
                  <a:pt x="199208" y="155551"/>
                </a:lnTo>
                <a:lnTo>
                  <a:pt x="233745" y="127742"/>
                </a:lnTo>
                <a:lnTo>
                  <a:pt x="270418" y="102312"/>
                </a:lnTo>
                <a:lnTo>
                  <a:pt x="309089" y="79389"/>
                </a:lnTo>
                <a:lnTo>
                  <a:pt x="349620" y="59102"/>
                </a:lnTo>
                <a:lnTo>
                  <a:pt x="391871" y="41582"/>
                </a:lnTo>
                <a:lnTo>
                  <a:pt x="435703" y="26957"/>
                </a:lnTo>
                <a:lnTo>
                  <a:pt x="480979" y="15357"/>
                </a:lnTo>
                <a:lnTo>
                  <a:pt x="527559" y="6911"/>
                </a:lnTo>
                <a:lnTo>
                  <a:pt x="575305" y="1749"/>
                </a:lnTo>
                <a:lnTo>
                  <a:pt x="624077" y="0"/>
                </a:lnTo>
                <a:lnTo>
                  <a:pt x="672850" y="1749"/>
                </a:lnTo>
                <a:lnTo>
                  <a:pt x="720596" y="6911"/>
                </a:lnTo>
                <a:lnTo>
                  <a:pt x="767176" y="15357"/>
                </a:lnTo>
                <a:lnTo>
                  <a:pt x="812452" y="26957"/>
                </a:lnTo>
                <a:lnTo>
                  <a:pt x="856284" y="41582"/>
                </a:lnTo>
                <a:lnTo>
                  <a:pt x="898535" y="59102"/>
                </a:lnTo>
                <a:lnTo>
                  <a:pt x="939066" y="79389"/>
                </a:lnTo>
                <a:lnTo>
                  <a:pt x="977737" y="102312"/>
                </a:lnTo>
                <a:lnTo>
                  <a:pt x="1014410" y="127742"/>
                </a:lnTo>
                <a:lnTo>
                  <a:pt x="1048947" y="155551"/>
                </a:lnTo>
                <a:lnTo>
                  <a:pt x="1081208" y="185608"/>
                </a:lnTo>
                <a:lnTo>
                  <a:pt x="1111055" y="217785"/>
                </a:lnTo>
                <a:lnTo>
                  <a:pt x="1138350" y="251952"/>
                </a:lnTo>
                <a:lnTo>
                  <a:pt x="1162953" y="287979"/>
                </a:lnTo>
                <a:lnTo>
                  <a:pt x="1184725" y="325738"/>
                </a:lnTo>
                <a:lnTo>
                  <a:pt x="1203529" y="365099"/>
                </a:lnTo>
                <a:lnTo>
                  <a:pt x="1219224" y="405932"/>
                </a:lnTo>
                <a:lnTo>
                  <a:pt x="1231674" y="448109"/>
                </a:lnTo>
                <a:lnTo>
                  <a:pt x="1240738" y="491500"/>
                </a:lnTo>
                <a:lnTo>
                  <a:pt x="1246278" y="535975"/>
                </a:lnTo>
                <a:lnTo>
                  <a:pt x="1248155" y="581405"/>
                </a:lnTo>
                <a:lnTo>
                  <a:pt x="1246278" y="626836"/>
                </a:lnTo>
                <a:lnTo>
                  <a:pt x="1240738" y="671311"/>
                </a:lnTo>
                <a:lnTo>
                  <a:pt x="1231674" y="714702"/>
                </a:lnTo>
                <a:lnTo>
                  <a:pt x="1219224" y="756879"/>
                </a:lnTo>
                <a:lnTo>
                  <a:pt x="1203529" y="797712"/>
                </a:lnTo>
                <a:lnTo>
                  <a:pt x="1184725" y="837073"/>
                </a:lnTo>
                <a:lnTo>
                  <a:pt x="1162953" y="874832"/>
                </a:lnTo>
                <a:lnTo>
                  <a:pt x="1138350" y="910859"/>
                </a:lnTo>
                <a:lnTo>
                  <a:pt x="1111055" y="945026"/>
                </a:lnTo>
                <a:lnTo>
                  <a:pt x="1081208" y="977203"/>
                </a:lnTo>
                <a:lnTo>
                  <a:pt x="1048947" y="1007260"/>
                </a:lnTo>
                <a:lnTo>
                  <a:pt x="1014410" y="1035069"/>
                </a:lnTo>
                <a:lnTo>
                  <a:pt x="977737" y="1060499"/>
                </a:lnTo>
                <a:lnTo>
                  <a:pt x="939066" y="1083422"/>
                </a:lnTo>
                <a:lnTo>
                  <a:pt x="898535" y="1103709"/>
                </a:lnTo>
                <a:lnTo>
                  <a:pt x="856284" y="1121229"/>
                </a:lnTo>
                <a:lnTo>
                  <a:pt x="812452" y="1135854"/>
                </a:lnTo>
                <a:lnTo>
                  <a:pt x="767176" y="1147454"/>
                </a:lnTo>
                <a:lnTo>
                  <a:pt x="720596" y="1155900"/>
                </a:lnTo>
                <a:lnTo>
                  <a:pt x="672850" y="1161062"/>
                </a:lnTo>
                <a:lnTo>
                  <a:pt x="624077" y="1162812"/>
                </a:lnTo>
                <a:lnTo>
                  <a:pt x="575305" y="1161062"/>
                </a:lnTo>
                <a:lnTo>
                  <a:pt x="527559" y="1155900"/>
                </a:lnTo>
                <a:lnTo>
                  <a:pt x="480979" y="1147454"/>
                </a:lnTo>
                <a:lnTo>
                  <a:pt x="435703" y="1135854"/>
                </a:lnTo>
                <a:lnTo>
                  <a:pt x="391871" y="1121229"/>
                </a:lnTo>
                <a:lnTo>
                  <a:pt x="349620" y="1103709"/>
                </a:lnTo>
                <a:lnTo>
                  <a:pt x="309089" y="1083422"/>
                </a:lnTo>
                <a:lnTo>
                  <a:pt x="270418" y="1060499"/>
                </a:lnTo>
                <a:lnTo>
                  <a:pt x="233745" y="1035069"/>
                </a:lnTo>
                <a:lnTo>
                  <a:pt x="199208" y="1007260"/>
                </a:lnTo>
                <a:lnTo>
                  <a:pt x="166947" y="977203"/>
                </a:lnTo>
                <a:lnTo>
                  <a:pt x="137100" y="945026"/>
                </a:lnTo>
                <a:lnTo>
                  <a:pt x="109805" y="910859"/>
                </a:lnTo>
                <a:lnTo>
                  <a:pt x="85202" y="874832"/>
                </a:lnTo>
                <a:lnTo>
                  <a:pt x="63430" y="837073"/>
                </a:lnTo>
                <a:lnTo>
                  <a:pt x="44626" y="797712"/>
                </a:lnTo>
                <a:lnTo>
                  <a:pt x="28931" y="756879"/>
                </a:lnTo>
                <a:lnTo>
                  <a:pt x="16481" y="714702"/>
                </a:lnTo>
                <a:lnTo>
                  <a:pt x="7417" y="671311"/>
                </a:lnTo>
                <a:lnTo>
                  <a:pt x="1877" y="626836"/>
                </a:lnTo>
                <a:lnTo>
                  <a:pt x="0" y="581405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449818" y="2599435"/>
            <a:ext cx="8858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1.3</a:t>
            </a:r>
            <a:endParaRPr sz="1200">
              <a:latin typeface="Times New Roman"/>
              <a:cs typeface="Times New Roman"/>
            </a:endParaRPr>
          </a:p>
          <a:p>
            <a:pPr marL="12700" marR="5080" algn="ctr">
              <a:lnSpc>
                <a:spcPct val="100000"/>
              </a:lnSpc>
            </a:pPr>
            <a:r>
              <a:rPr sz="1200" spc="-25" dirty="0">
                <a:solidFill>
                  <a:srgbClr val="44536A"/>
                </a:solidFill>
                <a:latin typeface="Times New Roman"/>
                <a:cs typeface="Times New Roman"/>
              </a:rPr>
              <a:t>UPDATE-  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EMP</a:t>
            </a:r>
            <a:r>
              <a:rPr sz="1200" spc="-30" dirty="0">
                <a:solidFill>
                  <a:srgbClr val="44536A"/>
                </a:solidFill>
                <a:latin typeface="Times New Roman"/>
                <a:cs typeface="Times New Roman"/>
              </a:rPr>
              <a:t>L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O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Y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E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E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-  RECORD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55976" y="2478023"/>
            <a:ext cx="1248410" cy="1163320"/>
          </a:xfrm>
          <a:custGeom>
            <a:avLst/>
            <a:gdLst/>
            <a:ahLst/>
            <a:cxnLst/>
            <a:rect l="l" t="t" r="r" b="b"/>
            <a:pathLst>
              <a:path w="1248410" h="1163320">
                <a:moveTo>
                  <a:pt x="0" y="581405"/>
                </a:moveTo>
                <a:lnTo>
                  <a:pt x="1877" y="535975"/>
                </a:lnTo>
                <a:lnTo>
                  <a:pt x="7417" y="491500"/>
                </a:lnTo>
                <a:lnTo>
                  <a:pt x="16481" y="448109"/>
                </a:lnTo>
                <a:lnTo>
                  <a:pt x="28931" y="405932"/>
                </a:lnTo>
                <a:lnTo>
                  <a:pt x="44626" y="365099"/>
                </a:lnTo>
                <a:lnTo>
                  <a:pt x="63430" y="325738"/>
                </a:lnTo>
                <a:lnTo>
                  <a:pt x="85202" y="287979"/>
                </a:lnTo>
                <a:lnTo>
                  <a:pt x="109805" y="251952"/>
                </a:lnTo>
                <a:lnTo>
                  <a:pt x="137100" y="217785"/>
                </a:lnTo>
                <a:lnTo>
                  <a:pt x="166947" y="185608"/>
                </a:lnTo>
                <a:lnTo>
                  <a:pt x="199208" y="155551"/>
                </a:lnTo>
                <a:lnTo>
                  <a:pt x="233745" y="127742"/>
                </a:lnTo>
                <a:lnTo>
                  <a:pt x="270418" y="102312"/>
                </a:lnTo>
                <a:lnTo>
                  <a:pt x="309089" y="79389"/>
                </a:lnTo>
                <a:lnTo>
                  <a:pt x="349620" y="59102"/>
                </a:lnTo>
                <a:lnTo>
                  <a:pt x="391871" y="41582"/>
                </a:lnTo>
                <a:lnTo>
                  <a:pt x="435703" y="26957"/>
                </a:lnTo>
                <a:lnTo>
                  <a:pt x="480979" y="15357"/>
                </a:lnTo>
                <a:lnTo>
                  <a:pt x="527559" y="6911"/>
                </a:lnTo>
                <a:lnTo>
                  <a:pt x="575305" y="1749"/>
                </a:lnTo>
                <a:lnTo>
                  <a:pt x="624077" y="0"/>
                </a:lnTo>
                <a:lnTo>
                  <a:pt x="672850" y="1749"/>
                </a:lnTo>
                <a:lnTo>
                  <a:pt x="720596" y="6911"/>
                </a:lnTo>
                <a:lnTo>
                  <a:pt x="767176" y="15357"/>
                </a:lnTo>
                <a:lnTo>
                  <a:pt x="812452" y="26957"/>
                </a:lnTo>
                <a:lnTo>
                  <a:pt x="856284" y="41582"/>
                </a:lnTo>
                <a:lnTo>
                  <a:pt x="898535" y="59102"/>
                </a:lnTo>
                <a:lnTo>
                  <a:pt x="939066" y="79389"/>
                </a:lnTo>
                <a:lnTo>
                  <a:pt x="977737" y="102312"/>
                </a:lnTo>
                <a:lnTo>
                  <a:pt x="1014410" y="127742"/>
                </a:lnTo>
                <a:lnTo>
                  <a:pt x="1048947" y="155551"/>
                </a:lnTo>
                <a:lnTo>
                  <a:pt x="1081208" y="185608"/>
                </a:lnTo>
                <a:lnTo>
                  <a:pt x="1111055" y="217785"/>
                </a:lnTo>
                <a:lnTo>
                  <a:pt x="1138350" y="251952"/>
                </a:lnTo>
                <a:lnTo>
                  <a:pt x="1162953" y="287979"/>
                </a:lnTo>
                <a:lnTo>
                  <a:pt x="1184725" y="325738"/>
                </a:lnTo>
                <a:lnTo>
                  <a:pt x="1203529" y="365099"/>
                </a:lnTo>
                <a:lnTo>
                  <a:pt x="1219224" y="405932"/>
                </a:lnTo>
                <a:lnTo>
                  <a:pt x="1231674" y="448109"/>
                </a:lnTo>
                <a:lnTo>
                  <a:pt x="1240738" y="491500"/>
                </a:lnTo>
                <a:lnTo>
                  <a:pt x="1246278" y="535975"/>
                </a:lnTo>
                <a:lnTo>
                  <a:pt x="1248156" y="581405"/>
                </a:lnTo>
                <a:lnTo>
                  <a:pt x="1246278" y="626836"/>
                </a:lnTo>
                <a:lnTo>
                  <a:pt x="1240738" y="671311"/>
                </a:lnTo>
                <a:lnTo>
                  <a:pt x="1231674" y="714702"/>
                </a:lnTo>
                <a:lnTo>
                  <a:pt x="1219224" y="756879"/>
                </a:lnTo>
                <a:lnTo>
                  <a:pt x="1203529" y="797712"/>
                </a:lnTo>
                <a:lnTo>
                  <a:pt x="1184725" y="837073"/>
                </a:lnTo>
                <a:lnTo>
                  <a:pt x="1162953" y="874832"/>
                </a:lnTo>
                <a:lnTo>
                  <a:pt x="1138350" y="910859"/>
                </a:lnTo>
                <a:lnTo>
                  <a:pt x="1111055" y="945026"/>
                </a:lnTo>
                <a:lnTo>
                  <a:pt x="1081208" y="977203"/>
                </a:lnTo>
                <a:lnTo>
                  <a:pt x="1048947" y="1007260"/>
                </a:lnTo>
                <a:lnTo>
                  <a:pt x="1014410" y="1035069"/>
                </a:lnTo>
                <a:lnTo>
                  <a:pt x="977737" y="1060499"/>
                </a:lnTo>
                <a:lnTo>
                  <a:pt x="939066" y="1083422"/>
                </a:lnTo>
                <a:lnTo>
                  <a:pt x="898535" y="1103709"/>
                </a:lnTo>
                <a:lnTo>
                  <a:pt x="856284" y="1121229"/>
                </a:lnTo>
                <a:lnTo>
                  <a:pt x="812452" y="1135854"/>
                </a:lnTo>
                <a:lnTo>
                  <a:pt x="767176" y="1147454"/>
                </a:lnTo>
                <a:lnTo>
                  <a:pt x="720596" y="1155900"/>
                </a:lnTo>
                <a:lnTo>
                  <a:pt x="672850" y="1161062"/>
                </a:lnTo>
                <a:lnTo>
                  <a:pt x="624077" y="1162812"/>
                </a:lnTo>
                <a:lnTo>
                  <a:pt x="575305" y="1161062"/>
                </a:lnTo>
                <a:lnTo>
                  <a:pt x="527559" y="1155900"/>
                </a:lnTo>
                <a:lnTo>
                  <a:pt x="480979" y="1147454"/>
                </a:lnTo>
                <a:lnTo>
                  <a:pt x="435703" y="1135854"/>
                </a:lnTo>
                <a:lnTo>
                  <a:pt x="391871" y="1121229"/>
                </a:lnTo>
                <a:lnTo>
                  <a:pt x="349620" y="1103709"/>
                </a:lnTo>
                <a:lnTo>
                  <a:pt x="309089" y="1083422"/>
                </a:lnTo>
                <a:lnTo>
                  <a:pt x="270418" y="1060499"/>
                </a:lnTo>
                <a:lnTo>
                  <a:pt x="233745" y="1035069"/>
                </a:lnTo>
                <a:lnTo>
                  <a:pt x="199208" y="1007260"/>
                </a:lnTo>
                <a:lnTo>
                  <a:pt x="166947" y="977203"/>
                </a:lnTo>
                <a:lnTo>
                  <a:pt x="137100" y="945026"/>
                </a:lnTo>
                <a:lnTo>
                  <a:pt x="109805" y="910859"/>
                </a:lnTo>
                <a:lnTo>
                  <a:pt x="85202" y="874832"/>
                </a:lnTo>
                <a:lnTo>
                  <a:pt x="63430" y="837073"/>
                </a:lnTo>
                <a:lnTo>
                  <a:pt x="44626" y="797712"/>
                </a:lnTo>
                <a:lnTo>
                  <a:pt x="28931" y="756879"/>
                </a:lnTo>
                <a:lnTo>
                  <a:pt x="16481" y="714702"/>
                </a:lnTo>
                <a:lnTo>
                  <a:pt x="7417" y="671311"/>
                </a:lnTo>
                <a:lnTo>
                  <a:pt x="1877" y="626836"/>
                </a:lnTo>
                <a:lnTo>
                  <a:pt x="0" y="58140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71215" y="2585465"/>
            <a:ext cx="215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1.1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77255" y="2478023"/>
            <a:ext cx="1249680" cy="1163320"/>
          </a:xfrm>
          <a:custGeom>
            <a:avLst/>
            <a:gdLst/>
            <a:ahLst/>
            <a:cxnLst/>
            <a:rect l="l" t="t" r="r" b="b"/>
            <a:pathLst>
              <a:path w="1249679" h="1163320">
                <a:moveTo>
                  <a:pt x="0" y="581405"/>
                </a:moveTo>
                <a:lnTo>
                  <a:pt x="1880" y="535975"/>
                </a:lnTo>
                <a:lnTo>
                  <a:pt x="7427" y="491500"/>
                </a:lnTo>
                <a:lnTo>
                  <a:pt x="16504" y="448109"/>
                </a:lnTo>
                <a:lnTo>
                  <a:pt x="28969" y="405932"/>
                </a:lnTo>
                <a:lnTo>
                  <a:pt x="44686" y="365099"/>
                </a:lnTo>
                <a:lnTo>
                  <a:pt x="63514" y="325738"/>
                </a:lnTo>
                <a:lnTo>
                  <a:pt x="85315" y="287979"/>
                </a:lnTo>
                <a:lnTo>
                  <a:pt x="109950" y="251952"/>
                </a:lnTo>
                <a:lnTo>
                  <a:pt x="137279" y="217785"/>
                </a:lnTo>
                <a:lnTo>
                  <a:pt x="167165" y="185608"/>
                </a:lnTo>
                <a:lnTo>
                  <a:pt x="199467" y="155551"/>
                </a:lnTo>
                <a:lnTo>
                  <a:pt x="234047" y="127742"/>
                </a:lnTo>
                <a:lnTo>
                  <a:pt x="270766" y="102312"/>
                </a:lnTo>
                <a:lnTo>
                  <a:pt x="309484" y="79389"/>
                </a:lnTo>
                <a:lnTo>
                  <a:pt x="350064" y="59102"/>
                </a:lnTo>
                <a:lnTo>
                  <a:pt x="392366" y="41582"/>
                </a:lnTo>
                <a:lnTo>
                  <a:pt x="436250" y="26957"/>
                </a:lnTo>
                <a:lnTo>
                  <a:pt x="481579" y="15357"/>
                </a:lnTo>
                <a:lnTo>
                  <a:pt x="528213" y="6911"/>
                </a:lnTo>
                <a:lnTo>
                  <a:pt x="576013" y="1749"/>
                </a:lnTo>
                <a:lnTo>
                  <a:pt x="624840" y="0"/>
                </a:lnTo>
                <a:lnTo>
                  <a:pt x="673666" y="1749"/>
                </a:lnTo>
                <a:lnTo>
                  <a:pt x="721466" y="6911"/>
                </a:lnTo>
                <a:lnTo>
                  <a:pt x="768100" y="15357"/>
                </a:lnTo>
                <a:lnTo>
                  <a:pt x="813429" y="26957"/>
                </a:lnTo>
                <a:lnTo>
                  <a:pt x="857313" y="41582"/>
                </a:lnTo>
                <a:lnTo>
                  <a:pt x="899615" y="59102"/>
                </a:lnTo>
                <a:lnTo>
                  <a:pt x="940195" y="79389"/>
                </a:lnTo>
                <a:lnTo>
                  <a:pt x="978913" y="102312"/>
                </a:lnTo>
                <a:lnTo>
                  <a:pt x="1015632" y="127742"/>
                </a:lnTo>
                <a:lnTo>
                  <a:pt x="1050212" y="155551"/>
                </a:lnTo>
                <a:lnTo>
                  <a:pt x="1082514" y="185608"/>
                </a:lnTo>
                <a:lnTo>
                  <a:pt x="1112400" y="217785"/>
                </a:lnTo>
                <a:lnTo>
                  <a:pt x="1139729" y="251952"/>
                </a:lnTo>
                <a:lnTo>
                  <a:pt x="1164364" y="287979"/>
                </a:lnTo>
                <a:lnTo>
                  <a:pt x="1186165" y="325738"/>
                </a:lnTo>
                <a:lnTo>
                  <a:pt x="1204993" y="365099"/>
                </a:lnTo>
                <a:lnTo>
                  <a:pt x="1220710" y="405932"/>
                </a:lnTo>
                <a:lnTo>
                  <a:pt x="1233175" y="448109"/>
                </a:lnTo>
                <a:lnTo>
                  <a:pt x="1242252" y="491500"/>
                </a:lnTo>
                <a:lnTo>
                  <a:pt x="1247799" y="535975"/>
                </a:lnTo>
                <a:lnTo>
                  <a:pt x="1249679" y="581405"/>
                </a:lnTo>
                <a:lnTo>
                  <a:pt x="1247799" y="626836"/>
                </a:lnTo>
                <a:lnTo>
                  <a:pt x="1242252" y="671311"/>
                </a:lnTo>
                <a:lnTo>
                  <a:pt x="1233175" y="714702"/>
                </a:lnTo>
                <a:lnTo>
                  <a:pt x="1220710" y="756879"/>
                </a:lnTo>
                <a:lnTo>
                  <a:pt x="1204993" y="797712"/>
                </a:lnTo>
                <a:lnTo>
                  <a:pt x="1186165" y="837073"/>
                </a:lnTo>
                <a:lnTo>
                  <a:pt x="1164364" y="874832"/>
                </a:lnTo>
                <a:lnTo>
                  <a:pt x="1139729" y="910859"/>
                </a:lnTo>
                <a:lnTo>
                  <a:pt x="1112400" y="945026"/>
                </a:lnTo>
                <a:lnTo>
                  <a:pt x="1082514" y="977203"/>
                </a:lnTo>
                <a:lnTo>
                  <a:pt x="1050212" y="1007260"/>
                </a:lnTo>
                <a:lnTo>
                  <a:pt x="1015632" y="1035069"/>
                </a:lnTo>
                <a:lnTo>
                  <a:pt x="978913" y="1060499"/>
                </a:lnTo>
                <a:lnTo>
                  <a:pt x="940195" y="1083422"/>
                </a:lnTo>
                <a:lnTo>
                  <a:pt x="899615" y="1103709"/>
                </a:lnTo>
                <a:lnTo>
                  <a:pt x="857313" y="1121229"/>
                </a:lnTo>
                <a:lnTo>
                  <a:pt x="813429" y="1135854"/>
                </a:lnTo>
                <a:lnTo>
                  <a:pt x="768100" y="1147454"/>
                </a:lnTo>
                <a:lnTo>
                  <a:pt x="721466" y="1155900"/>
                </a:lnTo>
                <a:lnTo>
                  <a:pt x="673666" y="1161062"/>
                </a:lnTo>
                <a:lnTo>
                  <a:pt x="624840" y="1162812"/>
                </a:lnTo>
                <a:lnTo>
                  <a:pt x="576013" y="1161062"/>
                </a:lnTo>
                <a:lnTo>
                  <a:pt x="528213" y="1155900"/>
                </a:lnTo>
                <a:lnTo>
                  <a:pt x="481579" y="1147454"/>
                </a:lnTo>
                <a:lnTo>
                  <a:pt x="436250" y="1135854"/>
                </a:lnTo>
                <a:lnTo>
                  <a:pt x="392366" y="1121229"/>
                </a:lnTo>
                <a:lnTo>
                  <a:pt x="350064" y="1103709"/>
                </a:lnTo>
                <a:lnTo>
                  <a:pt x="309484" y="1083422"/>
                </a:lnTo>
                <a:lnTo>
                  <a:pt x="270766" y="1060499"/>
                </a:lnTo>
                <a:lnTo>
                  <a:pt x="234047" y="1035069"/>
                </a:lnTo>
                <a:lnTo>
                  <a:pt x="199467" y="1007260"/>
                </a:lnTo>
                <a:lnTo>
                  <a:pt x="167165" y="977203"/>
                </a:lnTo>
                <a:lnTo>
                  <a:pt x="137279" y="945026"/>
                </a:lnTo>
                <a:lnTo>
                  <a:pt x="109950" y="910859"/>
                </a:lnTo>
                <a:lnTo>
                  <a:pt x="85315" y="874832"/>
                </a:lnTo>
                <a:lnTo>
                  <a:pt x="63514" y="837073"/>
                </a:lnTo>
                <a:lnTo>
                  <a:pt x="44686" y="797712"/>
                </a:lnTo>
                <a:lnTo>
                  <a:pt x="28969" y="756879"/>
                </a:lnTo>
                <a:lnTo>
                  <a:pt x="16504" y="714702"/>
                </a:lnTo>
                <a:lnTo>
                  <a:pt x="7427" y="671311"/>
                </a:lnTo>
                <a:lnTo>
                  <a:pt x="1880" y="626836"/>
                </a:lnTo>
                <a:lnTo>
                  <a:pt x="0" y="581405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624321" y="2585465"/>
            <a:ext cx="9588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1.2</a:t>
            </a:r>
            <a:endParaRPr sz="1200">
              <a:latin typeface="Times New Roman"/>
              <a:cs typeface="Times New Roman"/>
            </a:endParaRPr>
          </a:p>
          <a:p>
            <a:pPr marL="12700" marR="5080" algn="ctr">
              <a:lnSpc>
                <a:spcPct val="100000"/>
              </a:lnSpc>
            </a:pP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C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A</a:t>
            </a:r>
            <a:r>
              <a:rPr sz="1200" spc="-30" dirty="0">
                <a:solidFill>
                  <a:srgbClr val="44536A"/>
                </a:solidFill>
                <a:latin typeface="Times New Roman"/>
                <a:cs typeface="Times New Roman"/>
              </a:rPr>
              <a:t>L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C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U</a:t>
            </a:r>
            <a:r>
              <a:rPr sz="1200" spc="-30" dirty="0">
                <a:solidFill>
                  <a:srgbClr val="44536A"/>
                </a:solidFill>
                <a:latin typeface="Times New Roman"/>
                <a:cs typeface="Times New Roman"/>
              </a:rPr>
              <a:t>L</a:t>
            </a:r>
            <a:r>
              <a:rPr sz="1200" spc="-140" dirty="0">
                <a:solidFill>
                  <a:srgbClr val="44536A"/>
                </a:solidFill>
                <a:latin typeface="Times New Roman"/>
                <a:cs typeface="Times New Roman"/>
              </a:rPr>
              <a:t>A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T</a:t>
            </a:r>
            <a:r>
              <a:rPr sz="1200" spc="-15" dirty="0">
                <a:solidFill>
                  <a:srgbClr val="44536A"/>
                </a:solidFill>
                <a:latin typeface="Times New Roman"/>
                <a:cs typeface="Times New Roman"/>
              </a:rPr>
              <a:t>E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-  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EMPLOYEE-  </a:t>
            </a:r>
            <a:r>
              <a:rPr sz="1200" spc="-30" dirty="0">
                <a:solidFill>
                  <a:srgbClr val="44536A"/>
                </a:solidFill>
                <a:latin typeface="Times New Roman"/>
                <a:cs typeface="Times New Roman"/>
              </a:rPr>
              <a:t>PAYCHECK-  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AMOUNT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07058" y="2081783"/>
            <a:ext cx="6661784" cy="1055370"/>
          </a:xfrm>
          <a:custGeom>
            <a:avLst/>
            <a:gdLst/>
            <a:ahLst/>
            <a:cxnLst/>
            <a:rect l="l" t="t" r="r" b="b"/>
            <a:pathLst>
              <a:path w="6661784" h="1055370">
                <a:moveTo>
                  <a:pt x="1249680" y="1017270"/>
                </a:moveTo>
                <a:lnTo>
                  <a:pt x="1229868" y="1007364"/>
                </a:lnTo>
                <a:lnTo>
                  <a:pt x="1173480" y="979170"/>
                </a:lnTo>
                <a:lnTo>
                  <a:pt x="1173480" y="1007364"/>
                </a:lnTo>
                <a:lnTo>
                  <a:pt x="0" y="1007364"/>
                </a:lnTo>
                <a:lnTo>
                  <a:pt x="0" y="1027176"/>
                </a:lnTo>
                <a:lnTo>
                  <a:pt x="1173480" y="1027176"/>
                </a:lnTo>
                <a:lnTo>
                  <a:pt x="1173480" y="1055370"/>
                </a:lnTo>
                <a:lnTo>
                  <a:pt x="1229855" y="1027176"/>
                </a:lnTo>
                <a:lnTo>
                  <a:pt x="1249680" y="1017270"/>
                </a:lnTo>
                <a:close/>
              </a:path>
              <a:path w="6661784" h="1055370">
                <a:moveTo>
                  <a:pt x="6661404" y="861822"/>
                </a:moveTo>
                <a:lnTo>
                  <a:pt x="6646608" y="841756"/>
                </a:lnTo>
                <a:lnTo>
                  <a:pt x="6610858" y="793242"/>
                </a:lnTo>
                <a:lnTo>
                  <a:pt x="6598031" y="818324"/>
                </a:lnTo>
                <a:lnTo>
                  <a:pt x="5036985" y="19812"/>
                </a:lnTo>
                <a:lnTo>
                  <a:pt x="5034750" y="18669"/>
                </a:lnTo>
                <a:lnTo>
                  <a:pt x="5034508" y="18542"/>
                </a:lnTo>
                <a:lnTo>
                  <a:pt x="5000498" y="1143"/>
                </a:lnTo>
                <a:lnTo>
                  <a:pt x="4999088" y="381"/>
                </a:lnTo>
                <a:lnTo>
                  <a:pt x="4997564" y="0"/>
                </a:lnTo>
                <a:lnTo>
                  <a:pt x="3911727" y="0"/>
                </a:lnTo>
                <a:lnTo>
                  <a:pt x="3910203" y="381"/>
                </a:lnTo>
                <a:lnTo>
                  <a:pt x="3908679" y="1270"/>
                </a:lnTo>
                <a:lnTo>
                  <a:pt x="2493137" y="775716"/>
                </a:lnTo>
                <a:lnTo>
                  <a:pt x="2502535" y="793115"/>
                </a:lnTo>
                <a:lnTo>
                  <a:pt x="3915880" y="19812"/>
                </a:lnTo>
                <a:lnTo>
                  <a:pt x="4993703" y="19812"/>
                </a:lnTo>
                <a:lnTo>
                  <a:pt x="6589001" y="835977"/>
                </a:lnTo>
                <a:lnTo>
                  <a:pt x="6576187" y="861060"/>
                </a:lnTo>
                <a:lnTo>
                  <a:pt x="6661404" y="8618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681853" y="1653921"/>
            <a:ext cx="885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EM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P</a:t>
            </a:r>
            <a:r>
              <a:rPr sz="1200" spc="-25" dirty="0">
                <a:solidFill>
                  <a:srgbClr val="44536A"/>
                </a:solidFill>
                <a:latin typeface="Times New Roman"/>
                <a:cs typeface="Times New Roman"/>
              </a:rPr>
              <a:t>L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OYE</a:t>
            </a:r>
            <a:r>
              <a:rPr sz="1200" spc="-20" dirty="0">
                <a:solidFill>
                  <a:srgbClr val="44536A"/>
                </a:solidFill>
                <a:latin typeface="Times New Roman"/>
                <a:cs typeface="Times New Roman"/>
              </a:rPr>
              <a:t>E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-  RECORD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518397" y="6471665"/>
            <a:ext cx="2496820" cy="76200"/>
          </a:xfrm>
          <a:custGeom>
            <a:avLst/>
            <a:gdLst/>
            <a:ahLst/>
            <a:cxnLst/>
            <a:rect l="l" t="t" r="r" b="b"/>
            <a:pathLst>
              <a:path w="2496820" h="76200">
                <a:moveTo>
                  <a:pt x="2420111" y="0"/>
                </a:moveTo>
                <a:lnTo>
                  <a:pt x="2420111" y="76200"/>
                </a:lnTo>
                <a:lnTo>
                  <a:pt x="2476500" y="48006"/>
                </a:lnTo>
                <a:lnTo>
                  <a:pt x="2432811" y="48006"/>
                </a:lnTo>
                <a:lnTo>
                  <a:pt x="2432811" y="28194"/>
                </a:lnTo>
                <a:lnTo>
                  <a:pt x="2476500" y="28194"/>
                </a:lnTo>
                <a:lnTo>
                  <a:pt x="2420111" y="0"/>
                </a:lnTo>
                <a:close/>
              </a:path>
              <a:path w="2496820" h="76200">
                <a:moveTo>
                  <a:pt x="2420111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2420111" y="48006"/>
                </a:lnTo>
                <a:lnTo>
                  <a:pt x="2420111" y="28194"/>
                </a:lnTo>
                <a:close/>
              </a:path>
              <a:path w="2496820" h="76200">
                <a:moveTo>
                  <a:pt x="2476500" y="28194"/>
                </a:moveTo>
                <a:lnTo>
                  <a:pt x="2432811" y="28194"/>
                </a:lnTo>
                <a:lnTo>
                  <a:pt x="2432811" y="48006"/>
                </a:lnTo>
                <a:lnTo>
                  <a:pt x="2476500" y="48006"/>
                </a:lnTo>
                <a:lnTo>
                  <a:pt x="2496311" y="38100"/>
                </a:lnTo>
                <a:lnTo>
                  <a:pt x="2476500" y="2819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3473196" y="3060954"/>
            <a:ext cx="7541895" cy="3331845"/>
            <a:chOff x="3473196" y="3060954"/>
            <a:chExt cx="7541895" cy="3331845"/>
          </a:xfrm>
        </p:grpSpPr>
        <p:sp>
          <p:nvSpPr>
            <p:cNvPr id="20" name="object 20"/>
            <p:cNvSpPr/>
            <p:nvPr/>
          </p:nvSpPr>
          <p:spPr>
            <a:xfrm>
              <a:off x="3473196" y="3060953"/>
              <a:ext cx="4795520" cy="3331845"/>
            </a:xfrm>
            <a:custGeom>
              <a:avLst/>
              <a:gdLst/>
              <a:ahLst/>
              <a:cxnLst/>
              <a:rect l="l" t="t" r="r" b="b"/>
              <a:pathLst>
                <a:path w="4795520" h="3331845">
                  <a:moveTo>
                    <a:pt x="2047494" y="38100"/>
                  </a:moveTo>
                  <a:lnTo>
                    <a:pt x="2027682" y="28194"/>
                  </a:lnTo>
                  <a:lnTo>
                    <a:pt x="1971294" y="0"/>
                  </a:lnTo>
                  <a:lnTo>
                    <a:pt x="1971294" y="28194"/>
                  </a:lnTo>
                  <a:lnTo>
                    <a:pt x="631698" y="28194"/>
                  </a:lnTo>
                  <a:lnTo>
                    <a:pt x="631698" y="48006"/>
                  </a:lnTo>
                  <a:lnTo>
                    <a:pt x="1971294" y="48006"/>
                  </a:lnTo>
                  <a:lnTo>
                    <a:pt x="1971294" y="76200"/>
                  </a:lnTo>
                  <a:lnTo>
                    <a:pt x="2027669" y="48006"/>
                  </a:lnTo>
                  <a:lnTo>
                    <a:pt x="2047494" y="38100"/>
                  </a:lnTo>
                  <a:close/>
                </a:path>
                <a:path w="4795520" h="3331845">
                  <a:moveTo>
                    <a:pt x="3879342" y="3293364"/>
                  </a:moveTo>
                  <a:lnTo>
                    <a:pt x="3803269" y="3255073"/>
                  </a:lnTo>
                  <a:lnTo>
                    <a:pt x="3803167" y="3283267"/>
                  </a:lnTo>
                  <a:lnTo>
                    <a:pt x="19812" y="3273793"/>
                  </a:lnTo>
                  <a:lnTo>
                    <a:pt x="19812" y="612648"/>
                  </a:lnTo>
                  <a:lnTo>
                    <a:pt x="0" y="612648"/>
                  </a:lnTo>
                  <a:lnTo>
                    <a:pt x="0" y="3289135"/>
                  </a:lnTo>
                  <a:lnTo>
                    <a:pt x="4445" y="3293567"/>
                  </a:lnTo>
                  <a:lnTo>
                    <a:pt x="3803104" y="3303079"/>
                  </a:lnTo>
                  <a:lnTo>
                    <a:pt x="3803015" y="3331273"/>
                  </a:lnTo>
                  <a:lnTo>
                    <a:pt x="3859720" y="3303105"/>
                  </a:lnTo>
                  <a:lnTo>
                    <a:pt x="3879342" y="3293364"/>
                  </a:lnTo>
                  <a:close/>
                </a:path>
                <a:path w="4795520" h="3331845">
                  <a:moveTo>
                    <a:pt x="4795266" y="38100"/>
                  </a:moveTo>
                  <a:lnTo>
                    <a:pt x="4775454" y="28194"/>
                  </a:lnTo>
                  <a:lnTo>
                    <a:pt x="4719066" y="0"/>
                  </a:lnTo>
                  <a:lnTo>
                    <a:pt x="4719066" y="28194"/>
                  </a:lnTo>
                  <a:lnTo>
                    <a:pt x="3295650" y="28194"/>
                  </a:lnTo>
                  <a:lnTo>
                    <a:pt x="3295650" y="48006"/>
                  </a:lnTo>
                  <a:lnTo>
                    <a:pt x="4719066" y="48006"/>
                  </a:lnTo>
                  <a:lnTo>
                    <a:pt x="4719066" y="76200"/>
                  </a:lnTo>
                  <a:lnTo>
                    <a:pt x="4775441" y="48006"/>
                  </a:lnTo>
                  <a:lnTo>
                    <a:pt x="4795266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95294" y="4956810"/>
              <a:ext cx="2379345" cy="3175"/>
            </a:xfrm>
            <a:custGeom>
              <a:avLst/>
              <a:gdLst/>
              <a:ahLst/>
              <a:cxnLst/>
              <a:rect l="l" t="t" r="r" b="b"/>
              <a:pathLst>
                <a:path w="2379345" h="3175">
                  <a:moveTo>
                    <a:pt x="0" y="0"/>
                  </a:moveTo>
                  <a:lnTo>
                    <a:pt x="2378964" y="3047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268974" y="4766310"/>
              <a:ext cx="4745990" cy="1394460"/>
            </a:xfrm>
            <a:custGeom>
              <a:avLst/>
              <a:gdLst/>
              <a:ahLst/>
              <a:cxnLst/>
              <a:rect l="l" t="t" r="r" b="b"/>
              <a:pathLst>
                <a:path w="4745990" h="1394460">
                  <a:moveTo>
                    <a:pt x="999744" y="193548"/>
                  </a:moveTo>
                  <a:lnTo>
                    <a:pt x="979932" y="183642"/>
                  </a:lnTo>
                  <a:lnTo>
                    <a:pt x="923544" y="155448"/>
                  </a:lnTo>
                  <a:lnTo>
                    <a:pt x="923544" y="183642"/>
                  </a:lnTo>
                  <a:lnTo>
                    <a:pt x="0" y="183642"/>
                  </a:lnTo>
                  <a:lnTo>
                    <a:pt x="0" y="203454"/>
                  </a:lnTo>
                  <a:lnTo>
                    <a:pt x="923544" y="203454"/>
                  </a:lnTo>
                  <a:lnTo>
                    <a:pt x="923544" y="231648"/>
                  </a:lnTo>
                  <a:lnTo>
                    <a:pt x="979932" y="203454"/>
                  </a:lnTo>
                  <a:lnTo>
                    <a:pt x="999744" y="193548"/>
                  </a:lnTo>
                  <a:close/>
                </a:path>
                <a:path w="4745990" h="1394460">
                  <a:moveTo>
                    <a:pt x="4745736" y="1356360"/>
                  </a:moveTo>
                  <a:lnTo>
                    <a:pt x="4725924" y="1346454"/>
                  </a:lnTo>
                  <a:lnTo>
                    <a:pt x="4669536" y="1318260"/>
                  </a:lnTo>
                  <a:lnTo>
                    <a:pt x="4669536" y="1346454"/>
                  </a:lnTo>
                  <a:lnTo>
                    <a:pt x="2333244" y="1346454"/>
                  </a:lnTo>
                  <a:lnTo>
                    <a:pt x="2333244" y="1366266"/>
                  </a:lnTo>
                  <a:lnTo>
                    <a:pt x="4669536" y="1366266"/>
                  </a:lnTo>
                  <a:lnTo>
                    <a:pt x="4669536" y="1394460"/>
                  </a:lnTo>
                  <a:lnTo>
                    <a:pt x="4725924" y="1366266"/>
                  </a:lnTo>
                  <a:lnTo>
                    <a:pt x="4745736" y="1356360"/>
                  </a:lnTo>
                  <a:close/>
                </a:path>
                <a:path w="4745990" h="1394460">
                  <a:moveTo>
                    <a:pt x="4745736" y="38100"/>
                  </a:moveTo>
                  <a:lnTo>
                    <a:pt x="4725924" y="28194"/>
                  </a:lnTo>
                  <a:lnTo>
                    <a:pt x="4669536" y="0"/>
                  </a:lnTo>
                  <a:lnTo>
                    <a:pt x="4669536" y="28194"/>
                  </a:lnTo>
                  <a:lnTo>
                    <a:pt x="2333244" y="28194"/>
                  </a:lnTo>
                  <a:lnTo>
                    <a:pt x="2333244" y="48006"/>
                  </a:lnTo>
                  <a:lnTo>
                    <a:pt x="4669536" y="48006"/>
                  </a:lnTo>
                  <a:lnTo>
                    <a:pt x="4669536" y="76200"/>
                  </a:lnTo>
                  <a:lnTo>
                    <a:pt x="4725924" y="48006"/>
                  </a:lnTo>
                  <a:lnTo>
                    <a:pt x="4745736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931532" y="3204717"/>
            <a:ext cx="870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44536A"/>
                </a:solidFill>
                <a:latin typeface="Times New Roman"/>
                <a:cs typeface="Times New Roman"/>
              </a:rPr>
              <a:t>P</a:t>
            </a:r>
            <a:r>
              <a:rPr sz="1200" spc="-120" dirty="0">
                <a:solidFill>
                  <a:srgbClr val="44536A"/>
                </a:solidFill>
                <a:latin typeface="Times New Roman"/>
                <a:cs typeface="Times New Roman"/>
              </a:rPr>
              <a:t>A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YCHEC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K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-  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AMOUNT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932302" y="2768346"/>
            <a:ext cx="2257425" cy="905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64590" indent="-635" algn="ctr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44536A"/>
                </a:solidFill>
                <a:latin typeface="Times New Roman"/>
                <a:cs typeface="Times New Roman"/>
              </a:rPr>
              <a:t>EDIT-HOURS-  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WORKED-  TRANSAC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T</a:t>
            </a:r>
            <a:r>
              <a:rPr sz="1200" spc="-30" dirty="0">
                <a:solidFill>
                  <a:srgbClr val="44536A"/>
                </a:solidFill>
                <a:latin typeface="Times New Roman"/>
                <a:cs typeface="Times New Roman"/>
              </a:rPr>
              <a:t>I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ON</a:t>
            </a:r>
            <a:endParaRPr sz="1200">
              <a:latin typeface="Times New Roman"/>
              <a:cs typeface="Times New Roman"/>
            </a:endParaRPr>
          </a:p>
          <a:p>
            <a:pPr marL="1179195">
              <a:lnSpc>
                <a:spcPts val="1165"/>
              </a:lnSpc>
            </a:pPr>
            <a:r>
              <a:rPr sz="1200" spc="-165" dirty="0">
                <a:solidFill>
                  <a:srgbClr val="44536A"/>
                </a:solidFill>
                <a:latin typeface="Times New Roman"/>
                <a:cs typeface="Times New Roman"/>
              </a:rPr>
              <a:t>V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A</a:t>
            </a:r>
            <a:r>
              <a:rPr sz="1200" spc="-35" dirty="0">
                <a:solidFill>
                  <a:srgbClr val="44536A"/>
                </a:solidFill>
                <a:latin typeface="Times New Roman"/>
                <a:cs typeface="Times New Roman"/>
              </a:rPr>
              <a:t>L</a:t>
            </a:r>
            <a:r>
              <a:rPr sz="1200" spc="-30" dirty="0">
                <a:solidFill>
                  <a:srgbClr val="44536A"/>
                </a:solidFill>
                <a:latin typeface="Times New Roman"/>
                <a:cs typeface="Times New Roman"/>
              </a:rPr>
              <a:t>I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D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-HOUR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S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-</a:t>
            </a:r>
            <a:endParaRPr sz="1200">
              <a:latin typeface="Times New Roman"/>
              <a:cs typeface="Times New Roman"/>
            </a:endParaRPr>
          </a:p>
          <a:p>
            <a:pPr marL="1179195">
              <a:lnSpc>
                <a:spcPct val="100000"/>
              </a:lnSpc>
            </a:pP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WORKED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82871" y="3824985"/>
            <a:ext cx="717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44536A"/>
                </a:solidFill>
                <a:latin typeface="Times New Roman"/>
                <a:cs typeface="Times New Roman"/>
              </a:rPr>
              <a:t>P</a:t>
            </a:r>
            <a:r>
              <a:rPr sz="1200" spc="-120" dirty="0">
                <a:solidFill>
                  <a:srgbClr val="44536A"/>
                </a:solidFill>
                <a:latin typeface="Times New Roman"/>
                <a:cs typeface="Times New Roman"/>
              </a:rPr>
              <a:t>A</a:t>
            </a:r>
            <a:r>
              <a:rPr sz="1200" spc="-140" dirty="0">
                <a:solidFill>
                  <a:srgbClr val="44536A"/>
                </a:solidFill>
                <a:latin typeface="Times New Roman"/>
                <a:cs typeface="Times New Roman"/>
              </a:rPr>
              <a:t>Y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-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R</a:t>
            </a:r>
            <a:r>
              <a:rPr sz="1200" spc="-140" dirty="0">
                <a:solidFill>
                  <a:srgbClr val="44536A"/>
                </a:solidFill>
                <a:latin typeface="Times New Roman"/>
                <a:cs typeface="Times New Roman"/>
              </a:rPr>
              <a:t>A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TE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48476" y="5375909"/>
            <a:ext cx="870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44536A"/>
                </a:solidFill>
                <a:latin typeface="Times New Roman"/>
                <a:cs typeface="Times New Roman"/>
              </a:rPr>
              <a:t>P</a:t>
            </a:r>
            <a:r>
              <a:rPr sz="1200" spc="-120" dirty="0">
                <a:solidFill>
                  <a:srgbClr val="44536A"/>
                </a:solidFill>
                <a:latin typeface="Times New Roman"/>
                <a:cs typeface="Times New Roman"/>
              </a:rPr>
              <a:t>A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YCHEC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K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-  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AMOUNT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684523" y="5375909"/>
            <a:ext cx="885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EMP</a:t>
            </a:r>
            <a:r>
              <a:rPr sz="1200" spc="-30" dirty="0">
                <a:solidFill>
                  <a:srgbClr val="44536A"/>
                </a:solidFill>
                <a:latin typeface="Times New Roman"/>
                <a:cs typeface="Times New Roman"/>
              </a:rPr>
              <a:t>L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O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Y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EE-  </a:t>
            </a:r>
            <a:r>
              <a:rPr sz="1200" spc="-30" dirty="0">
                <a:solidFill>
                  <a:srgbClr val="44536A"/>
                </a:solidFill>
                <a:latin typeface="Times New Roman"/>
                <a:cs typeface="Times New Roman"/>
              </a:rPr>
              <a:t>PAYCHECK-  </a:t>
            </a:r>
            <a:r>
              <a:rPr sz="1200" spc="-25" dirty="0">
                <a:solidFill>
                  <a:srgbClr val="44536A"/>
                </a:solidFill>
                <a:latin typeface="Times New Roman"/>
                <a:cs typeface="Times New Roman"/>
              </a:rPr>
              <a:t>DETAIL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256014" y="4476115"/>
            <a:ext cx="1679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44536A"/>
                </a:solidFill>
                <a:latin typeface="Times New Roman"/>
                <a:cs typeface="Times New Roman"/>
              </a:rPr>
              <a:t>EMPLOYEE-PAYCHECK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233154" y="5794044"/>
            <a:ext cx="1702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44536A"/>
                </a:solidFill>
                <a:latin typeface="Times New Roman"/>
                <a:cs typeface="Times New Roman"/>
              </a:rPr>
              <a:t>PAYROLL-AUDIT-TRAIL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455911" y="6181750"/>
            <a:ext cx="1481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44536A"/>
                </a:solidFill>
                <a:latin typeface="Times New Roman"/>
                <a:cs typeface="Times New Roman"/>
              </a:rPr>
              <a:t>P</a:t>
            </a:r>
            <a:r>
              <a:rPr sz="1200" spc="-114" dirty="0">
                <a:solidFill>
                  <a:srgbClr val="44536A"/>
                </a:solidFill>
                <a:latin typeface="Times New Roman"/>
                <a:cs typeface="Times New Roman"/>
              </a:rPr>
              <a:t>A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YRO</a:t>
            </a:r>
            <a:r>
              <a:rPr sz="1200" spc="-30" dirty="0">
                <a:solidFill>
                  <a:srgbClr val="44536A"/>
                </a:solidFill>
                <a:latin typeface="Times New Roman"/>
                <a:cs typeface="Times New Roman"/>
              </a:rPr>
              <a:t>L</a:t>
            </a:r>
            <a:r>
              <a:rPr sz="1200" spc="-35" dirty="0">
                <a:solidFill>
                  <a:srgbClr val="44536A"/>
                </a:solidFill>
                <a:latin typeface="Times New Roman"/>
                <a:cs typeface="Times New Roman"/>
              </a:rPr>
              <a:t>L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-V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O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UCHER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607058" y="6627114"/>
            <a:ext cx="5828030" cy="76200"/>
          </a:xfrm>
          <a:custGeom>
            <a:avLst/>
            <a:gdLst/>
            <a:ahLst/>
            <a:cxnLst/>
            <a:rect l="l" t="t" r="r" b="b"/>
            <a:pathLst>
              <a:path w="5828030" h="76200">
                <a:moveTo>
                  <a:pt x="5751575" y="0"/>
                </a:moveTo>
                <a:lnTo>
                  <a:pt x="5751575" y="76199"/>
                </a:lnTo>
                <a:lnTo>
                  <a:pt x="5807964" y="48005"/>
                </a:lnTo>
                <a:lnTo>
                  <a:pt x="5764275" y="48005"/>
                </a:lnTo>
                <a:lnTo>
                  <a:pt x="5764275" y="28193"/>
                </a:lnTo>
                <a:lnTo>
                  <a:pt x="5807963" y="28193"/>
                </a:lnTo>
                <a:lnTo>
                  <a:pt x="5751575" y="0"/>
                </a:lnTo>
                <a:close/>
              </a:path>
              <a:path w="5828030" h="76200">
                <a:moveTo>
                  <a:pt x="5751575" y="28193"/>
                </a:moveTo>
                <a:lnTo>
                  <a:pt x="0" y="28193"/>
                </a:lnTo>
                <a:lnTo>
                  <a:pt x="0" y="48005"/>
                </a:lnTo>
                <a:lnTo>
                  <a:pt x="5751575" y="48005"/>
                </a:lnTo>
                <a:lnTo>
                  <a:pt x="5751575" y="28193"/>
                </a:lnTo>
                <a:close/>
              </a:path>
              <a:path w="5828030" h="76200">
                <a:moveTo>
                  <a:pt x="5807963" y="28193"/>
                </a:moveTo>
                <a:lnTo>
                  <a:pt x="5764275" y="28193"/>
                </a:lnTo>
                <a:lnTo>
                  <a:pt x="5764275" y="48005"/>
                </a:lnTo>
                <a:lnTo>
                  <a:pt x="5807964" y="48005"/>
                </a:lnTo>
                <a:lnTo>
                  <a:pt x="5827775" y="38099"/>
                </a:lnTo>
                <a:lnTo>
                  <a:pt x="5807963" y="281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3937253" y="1153160"/>
            <a:ext cx="4421505" cy="4930140"/>
            <a:chOff x="3937253" y="1153160"/>
            <a:chExt cx="4421505" cy="4930140"/>
          </a:xfrm>
        </p:grpSpPr>
        <p:sp>
          <p:nvSpPr>
            <p:cNvPr id="33" name="object 33"/>
            <p:cNvSpPr/>
            <p:nvPr/>
          </p:nvSpPr>
          <p:spPr>
            <a:xfrm>
              <a:off x="3937254" y="1153159"/>
              <a:ext cx="4421505" cy="1566545"/>
            </a:xfrm>
            <a:custGeom>
              <a:avLst/>
              <a:gdLst/>
              <a:ahLst/>
              <a:cxnLst/>
              <a:rect l="l" t="t" r="r" b="b"/>
              <a:pathLst>
                <a:path w="4421505" h="1566545">
                  <a:moveTo>
                    <a:pt x="1672336" y="14732"/>
                  </a:moveTo>
                  <a:lnTo>
                    <a:pt x="1659128" y="0"/>
                  </a:lnTo>
                  <a:lnTo>
                    <a:pt x="50495" y="1423162"/>
                  </a:lnTo>
                  <a:lnTo>
                    <a:pt x="31877" y="1402080"/>
                  </a:lnTo>
                  <a:lnTo>
                    <a:pt x="0" y="1481074"/>
                  </a:lnTo>
                  <a:lnTo>
                    <a:pt x="82296" y="1459103"/>
                  </a:lnTo>
                  <a:lnTo>
                    <a:pt x="71056" y="1446403"/>
                  </a:lnTo>
                  <a:lnTo>
                    <a:pt x="63614" y="1437982"/>
                  </a:lnTo>
                  <a:lnTo>
                    <a:pt x="1672336" y="14732"/>
                  </a:lnTo>
                  <a:close/>
                </a:path>
                <a:path w="4421505" h="1566545">
                  <a:moveTo>
                    <a:pt x="4421378" y="1551178"/>
                  </a:moveTo>
                  <a:lnTo>
                    <a:pt x="2646273" y="49034"/>
                  </a:lnTo>
                  <a:lnTo>
                    <a:pt x="2653258" y="40767"/>
                  </a:lnTo>
                  <a:lnTo>
                    <a:pt x="2664460" y="27559"/>
                  </a:lnTo>
                  <a:lnTo>
                    <a:pt x="2581643" y="7366"/>
                  </a:lnTo>
                  <a:lnTo>
                    <a:pt x="2615184" y="85725"/>
                  </a:lnTo>
                  <a:lnTo>
                    <a:pt x="2633459" y="64160"/>
                  </a:lnTo>
                  <a:lnTo>
                    <a:pt x="4408678" y="1566418"/>
                  </a:lnTo>
                  <a:lnTo>
                    <a:pt x="4421378" y="15511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102857" y="3641598"/>
              <a:ext cx="0" cy="1007744"/>
            </a:xfrm>
            <a:custGeom>
              <a:avLst/>
              <a:gdLst/>
              <a:ahLst/>
              <a:cxnLst/>
              <a:rect l="l" t="t" r="r" b="b"/>
              <a:pathLst>
                <a:path h="1007745">
                  <a:moveTo>
                    <a:pt x="0" y="0"/>
                  </a:moveTo>
                  <a:lnTo>
                    <a:pt x="0" y="1007363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02857" y="4610862"/>
              <a:ext cx="1249680" cy="76200"/>
            </a:xfrm>
            <a:custGeom>
              <a:avLst/>
              <a:gdLst/>
              <a:ahLst/>
              <a:cxnLst/>
              <a:rect l="l" t="t" r="r" b="b"/>
              <a:pathLst>
                <a:path w="1249679" h="76200">
                  <a:moveTo>
                    <a:pt x="1173480" y="0"/>
                  </a:moveTo>
                  <a:lnTo>
                    <a:pt x="1173480" y="76200"/>
                  </a:lnTo>
                  <a:lnTo>
                    <a:pt x="1229868" y="48006"/>
                  </a:lnTo>
                  <a:lnTo>
                    <a:pt x="1186180" y="48006"/>
                  </a:lnTo>
                  <a:lnTo>
                    <a:pt x="1186180" y="28193"/>
                  </a:lnTo>
                  <a:lnTo>
                    <a:pt x="1229868" y="28193"/>
                  </a:lnTo>
                  <a:lnTo>
                    <a:pt x="1173480" y="0"/>
                  </a:lnTo>
                  <a:close/>
                </a:path>
                <a:path w="1249679" h="76200">
                  <a:moveTo>
                    <a:pt x="1173480" y="28193"/>
                  </a:moveTo>
                  <a:lnTo>
                    <a:pt x="0" y="28193"/>
                  </a:lnTo>
                  <a:lnTo>
                    <a:pt x="0" y="48006"/>
                  </a:lnTo>
                  <a:lnTo>
                    <a:pt x="1173480" y="48006"/>
                  </a:lnTo>
                  <a:lnTo>
                    <a:pt x="1173480" y="28193"/>
                  </a:lnTo>
                  <a:close/>
                </a:path>
                <a:path w="1249679" h="76200">
                  <a:moveTo>
                    <a:pt x="1229868" y="28193"/>
                  </a:moveTo>
                  <a:lnTo>
                    <a:pt x="1186180" y="28193"/>
                  </a:lnTo>
                  <a:lnTo>
                    <a:pt x="1186180" y="48006"/>
                  </a:lnTo>
                  <a:lnTo>
                    <a:pt x="1229868" y="48006"/>
                  </a:lnTo>
                  <a:lnTo>
                    <a:pt x="1249680" y="38100"/>
                  </a:lnTo>
                  <a:lnTo>
                    <a:pt x="1229868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102857" y="4648962"/>
              <a:ext cx="0" cy="1396365"/>
            </a:xfrm>
            <a:custGeom>
              <a:avLst/>
              <a:gdLst/>
              <a:ahLst/>
              <a:cxnLst/>
              <a:rect l="l" t="t" r="r" b="b"/>
              <a:pathLst>
                <a:path h="1396364">
                  <a:moveTo>
                    <a:pt x="0" y="0"/>
                  </a:moveTo>
                  <a:lnTo>
                    <a:pt x="0" y="1395984"/>
                  </a:lnTo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102857" y="6006845"/>
              <a:ext cx="1249680" cy="76200"/>
            </a:xfrm>
            <a:custGeom>
              <a:avLst/>
              <a:gdLst/>
              <a:ahLst/>
              <a:cxnLst/>
              <a:rect l="l" t="t" r="r" b="b"/>
              <a:pathLst>
                <a:path w="1249679" h="76200">
                  <a:moveTo>
                    <a:pt x="1173480" y="0"/>
                  </a:moveTo>
                  <a:lnTo>
                    <a:pt x="1173480" y="76199"/>
                  </a:lnTo>
                  <a:lnTo>
                    <a:pt x="1229868" y="48005"/>
                  </a:lnTo>
                  <a:lnTo>
                    <a:pt x="1186180" y="48005"/>
                  </a:lnTo>
                  <a:lnTo>
                    <a:pt x="1186180" y="28193"/>
                  </a:lnTo>
                  <a:lnTo>
                    <a:pt x="1229868" y="28193"/>
                  </a:lnTo>
                  <a:lnTo>
                    <a:pt x="1173480" y="0"/>
                  </a:lnTo>
                  <a:close/>
                </a:path>
                <a:path w="1249679" h="76200">
                  <a:moveTo>
                    <a:pt x="1173480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1173480" y="48005"/>
                  </a:lnTo>
                  <a:lnTo>
                    <a:pt x="1173480" y="28193"/>
                  </a:lnTo>
                  <a:close/>
                </a:path>
                <a:path w="1249679" h="76200">
                  <a:moveTo>
                    <a:pt x="1229868" y="28193"/>
                  </a:moveTo>
                  <a:lnTo>
                    <a:pt x="1186180" y="28193"/>
                  </a:lnTo>
                  <a:lnTo>
                    <a:pt x="1186180" y="48005"/>
                  </a:lnTo>
                  <a:lnTo>
                    <a:pt x="1229868" y="48005"/>
                  </a:lnTo>
                  <a:lnTo>
                    <a:pt x="1249680" y="38099"/>
                  </a:lnTo>
                  <a:lnTo>
                    <a:pt x="1229868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685670" y="6414312"/>
            <a:ext cx="2856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GENERAL-LEDGER-ACCOUNT-NUMBER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01111" y="2887979"/>
            <a:ext cx="1524000" cy="762000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238760" marR="231140" indent="-635" algn="ctr">
              <a:lnSpc>
                <a:spcPct val="100000"/>
              </a:lnSpc>
              <a:spcBef>
                <a:spcPts val="395"/>
              </a:spcBef>
            </a:pP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EDIT-HOURS-  WORKED-  T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RA</a:t>
            </a:r>
            <a:r>
              <a:rPr sz="1400" spc="5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SA</a:t>
            </a:r>
            <a:r>
              <a:rPr sz="1400" spc="5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IO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25311" y="2887979"/>
            <a:ext cx="1524000" cy="762000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60045">
              <a:lnSpc>
                <a:spcPts val="1360"/>
              </a:lnSpc>
            </a:pPr>
            <a:r>
              <a:rPr sz="1300" spc="-20" dirty="0">
                <a:solidFill>
                  <a:srgbClr val="44536A"/>
                </a:solidFill>
                <a:latin typeface="Calibri"/>
                <a:cs typeface="Calibri"/>
              </a:rPr>
              <a:t>CALCULATE-</a:t>
            </a:r>
            <a:endParaRPr sz="1300">
              <a:latin typeface="Calibri"/>
              <a:cs typeface="Calibri"/>
            </a:endParaRPr>
          </a:p>
          <a:p>
            <a:pPr marL="401320" marR="367665" indent="-22860" algn="just">
              <a:lnSpc>
                <a:spcPct val="100000"/>
              </a:lnSpc>
            </a:pPr>
            <a:r>
              <a:rPr sz="1300" spc="-10" dirty="0">
                <a:solidFill>
                  <a:srgbClr val="44536A"/>
                </a:solidFill>
                <a:latin typeface="Calibri"/>
                <a:cs typeface="Calibri"/>
              </a:rPr>
              <a:t>EMP</a:t>
            </a:r>
            <a:r>
              <a:rPr sz="1300" spc="-40" dirty="0">
                <a:solidFill>
                  <a:srgbClr val="44536A"/>
                </a:solidFill>
                <a:latin typeface="Calibri"/>
                <a:cs typeface="Calibri"/>
              </a:rPr>
              <a:t>LO</a:t>
            </a:r>
            <a:r>
              <a:rPr sz="1300" spc="-10" dirty="0">
                <a:solidFill>
                  <a:srgbClr val="44536A"/>
                </a:solidFill>
                <a:latin typeface="Calibri"/>
                <a:cs typeface="Calibri"/>
              </a:rPr>
              <a:t>Y</a:t>
            </a:r>
            <a:r>
              <a:rPr sz="1300" spc="-5" dirty="0">
                <a:solidFill>
                  <a:srgbClr val="44536A"/>
                </a:solidFill>
                <a:latin typeface="Calibri"/>
                <a:cs typeface="Calibri"/>
              </a:rPr>
              <a:t>EE-  </a:t>
            </a:r>
            <a:r>
              <a:rPr sz="1300" spc="-35" dirty="0">
                <a:solidFill>
                  <a:srgbClr val="44536A"/>
                </a:solidFill>
                <a:latin typeface="Calibri"/>
                <a:cs typeface="Calibri"/>
              </a:rPr>
              <a:t>PAYCHECK-  </a:t>
            </a:r>
            <a:r>
              <a:rPr sz="1300" spc="-10" dirty="0">
                <a:solidFill>
                  <a:srgbClr val="44536A"/>
                </a:solidFill>
                <a:latin typeface="Calibri"/>
                <a:cs typeface="Calibri"/>
              </a:rPr>
              <a:t>AMOUNT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96511" y="4335779"/>
            <a:ext cx="1524000" cy="762000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347345" marR="339725" indent="-635" algn="ctr">
              <a:lnSpc>
                <a:spcPct val="100000"/>
              </a:lnSpc>
              <a:spcBef>
                <a:spcPts val="400"/>
              </a:spcBef>
            </a:pP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UPDATE-  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EM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P</a:t>
            </a:r>
            <a:r>
              <a:rPr sz="1400" spc="-40" dirty="0">
                <a:solidFill>
                  <a:srgbClr val="44536A"/>
                </a:solidFill>
                <a:latin typeface="Calibri"/>
                <a:cs typeface="Calibri"/>
              </a:rPr>
              <a:t>L</a:t>
            </a:r>
            <a:r>
              <a:rPr sz="1400" spc="-45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YEE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-  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RECORD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01511" y="4335779"/>
            <a:ext cx="1524000" cy="762000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347980" marR="339090" indent="31750" algn="just">
              <a:lnSpc>
                <a:spcPct val="100000"/>
              </a:lnSpc>
              <a:spcBef>
                <a:spcPts val="400"/>
              </a:spcBef>
            </a:pP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PRODUCE-  EM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P</a:t>
            </a:r>
            <a:r>
              <a:rPr sz="1400" spc="-40" dirty="0">
                <a:solidFill>
                  <a:srgbClr val="44536A"/>
                </a:solidFill>
                <a:latin typeface="Calibri"/>
                <a:cs typeface="Calibri"/>
              </a:rPr>
              <a:t>L</a:t>
            </a:r>
            <a:r>
              <a:rPr sz="1400" spc="-45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YEE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-  </a:t>
            </a:r>
            <a:r>
              <a:rPr sz="1400" spc="-40" dirty="0">
                <a:solidFill>
                  <a:srgbClr val="44536A"/>
                </a:solidFill>
                <a:latin typeface="Calibri"/>
                <a:cs typeface="Calibri"/>
              </a:rPr>
              <a:t>PAYCHECK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06511" y="4335779"/>
            <a:ext cx="1524000" cy="762000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vert="horz" wrap="square" lIns="0" tIns="157480" rIns="0" bIns="0" rtlCol="0">
            <a:spAutoFit/>
          </a:bodyPr>
          <a:lstStyle/>
          <a:p>
            <a:pPr marL="379730">
              <a:lnSpc>
                <a:spcPct val="100000"/>
              </a:lnSpc>
              <a:spcBef>
                <a:spcPts val="1240"/>
              </a:spcBef>
            </a:pP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PRODUCE-</a:t>
            </a:r>
            <a:endParaRPr sz="1400">
              <a:latin typeface="Calibri"/>
              <a:cs typeface="Calibri"/>
            </a:endParaRPr>
          </a:p>
          <a:p>
            <a:pPr marL="338455">
              <a:lnSpc>
                <a:spcPct val="100000"/>
              </a:lnSpc>
            </a:pP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REPORTING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63111" y="1440180"/>
            <a:ext cx="3124200" cy="1447800"/>
          </a:xfrm>
          <a:custGeom>
            <a:avLst/>
            <a:gdLst/>
            <a:ahLst/>
            <a:cxnLst/>
            <a:rect l="l" t="t" r="r" b="b"/>
            <a:pathLst>
              <a:path w="3124200" h="1447800">
                <a:moveTo>
                  <a:pt x="762000" y="762000"/>
                </a:moveTo>
                <a:lnTo>
                  <a:pt x="2362200" y="762000"/>
                </a:lnTo>
                <a:lnTo>
                  <a:pt x="2362200" y="0"/>
                </a:lnTo>
                <a:lnTo>
                  <a:pt x="762000" y="0"/>
                </a:lnTo>
                <a:lnTo>
                  <a:pt x="762000" y="762000"/>
                </a:lnTo>
                <a:close/>
              </a:path>
              <a:path w="3124200" h="1447800">
                <a:moveTo>
                  <a:pt x="1524000" y="762000"/>
                </a:moveTo>
                <a:lnTo>
                  <a:pt x="0" y="1447800"/>
                </a:lnTo>
              </a:path>
              <a:path w="3124200" h="1447800">
                <a:moveTo>
                  <a:pt x="1524000" y="762000"/>
                </a:moveTo>
                <a:lnTo>
                  <a:pt x="3124199" y="1447800"/>
                </a:lnTo>
              </a:path>
            </a:pathLst>
          </a:custGeom>
          <a:ln w="1219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58511" y="3649979"/>
            <a:ext cx="3810000" cy="685800"/>
          </a:xfrm>
          <a:custGeom>
            <a:avLst/>
            <a:gdLst/>
            <a:ahLst/>
            <a:cxnLst/>
            <a:rect l="l" t="t" r="r" b="b"/>
            <a:pathLst>
              <a:path w="3810000" h="685800">
                <a:moveTo>
                  <a:pt x="1828799" y="0"/>
                </a:moveTo>
                <a:lnTo>
                  <a:pt x="1828799" y="685800"/>
                </a:lnTo>
              </a:path>
              <a:path w="3810000" h="685800">
                <a:moveTo>
                  <a:pt x="1828799" y="0"/>
                </a:moveTo>
                <a:lnTo>
                  <a:pt x="0" y="685800"/>
                </a:lnTo>
              </a:path>
              <a:path w="3810000" h="685800">
                <a:moveTo>
                  <a:pt x="1828799" y="0"/>
                </a:moveTo>
                <a:lnTo>
                  <a:pt x="3809999" y="685800"/>
                </a:lnTo>
              </a:path>
            </a:pathLst>
          </a:custGeom>
          <a:ln w="1219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88042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68034" y="215645"/>
            <a:ext cx="142748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7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2438400" cy="611505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4775">
              <a:lnSpc>
                <a:spcPts val="4190"/>
              </a:lnSpc>
            </a:pP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Diagram</a:t>
            </a:r>
            <a:r>
              <a:rPr sz="3600" b="1" spc="-65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3600" b="1" dirty="0">
                <a:solidFill>
                  <a:srgbClr val="385622"/>
                </a:solidFill>
                <a:latin typeface="Bahnschrift"/>
                <a:cs typeface="Bahnschrift"/>
              </a:rPr>
              <a:t>1.1</a:t>
            </a:r>
            <a:endParaRPr sz="3600">
              <a:latin typeface="Bahnschrift"/>
              <a:cs typeface="Bahnschrif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73067" y="332231"/>
            <a:ext cx="1402080" cy="513715"/>
          </a:xfrm>
          <a:custGeom>
            <a:avLst/>
            <a:gdLst/>
            <a:ahLst/>
            <a:cxnLst/>
            <a:rect l="l" t="t" r="r" b="b"/>
            <a:pathLst>
              <a:path w="1402079" h="513715">
                <a:moveTo>
                  <a:pt x="1402080" y="0"/>
                </a:moveTo>
                <a:lnTo>
                  <a:pt x="0" y="0"/>
                </a:lnTo>
                <a:lnTo>
                  <a:pt x="0" y="513588"/>
                </a:lnTo>
                <a:lnTo>
                  <a:pt x="1402080" y="513588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29785" y="463677"/>
            <a:ext cx="9201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EMP</a:t>
            </a:r>
            <a:r>
              <a:rPr sz="1200" spc="-30" dirty="0">
                <a:solidFill>
                  <a:srgbClr val="44536A"/>
                </a:solidFill>
                <a:latin typeface="Times New Roman"/>
                <a:cs typeface="Times New Roman"/>
              </a:rPr>
              <a:t>L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O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Y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EES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67855" y="5178552"/>
            <a:ext cx="1170940" cy="1102360"/>
          </a:xfrm>
          <a:custGeom>
            <a:avLst/>
            <a:gdLst/>
            <a:ahLst/>
            <a:cxnLst/>
            <a:rect l="l" t="t" r="r" b="b"/>
            <a:pathLst>
              <a:path w="1170940" h="1102360">
                <a:moveTo>
                  <a:pt x="0" y="550926"/>
                </a:moveTo>
                <a:lnTo>
                  <a:pt x="2148" y="503386"/>
                </a:lnTo>
                <a:lnTo>
                  <a:pt x="8474" y="456970"/>
                </a:lnTo>
                <a:lnTo>
                  <a:pt x="18805" y="411843"/>
                </a:lnTo>
                <a:lnTo>
                  <a:pt x="32963" y="368171"/>
                </a:lnTo>
                <a:lnTo>
                  <a:pt x="50773" y="326118"/>
                </a:lnTo>
                <a:lnTo>
                  <a:pt x="72059" y="285849"/>
                </a:lnTo>
                <a:lnTo>
                  <a:pt x="96646" y="247531"/>
                </a:lnTo>
                <a:lnTo>
                  <a:pt x="124358" y="211329"/>
                </a:lnTo>
                <a:lnTo>
                  <a:pt x="155020" y="177407"/>
                </a:lnTo>
                <a:lnTo>
                  <a:pt x="188455" y="145931"/>
                </a:lnTo>
                <a:lnTo>
                  <a:pt x="224489" y="117067"/>
                </a:lnTo>
                <a:lnTo>
                  <a:pt x="262945" y="90979"/>
                </a:lnTo>
                <a:lnTo>
                  <a:pt x="303648" y="67834"/>
                </a:lnTo>
                <a:lnTo>
                  <a:pt x="346423" y="47795"/>
                </a:lnTo>
                <a:lnTo>
                  <a:pt x="391092" y="31030"/>
                </a:lnTo>
                <a:lnTo>
                  <a:pt x="437482" y="17702"/>
                </a:lnTo>
                <a:lnTo>
                  <a:pt x="485417" y="7977"/>
                </a:lnTo>
                <a:lnTo>
                  <a:pt x="534720" y="2022"/>
                </a:lnTo>
                <a:lnTo>
                  <a:pt x="585216" y="0"/>
                </a:lnTo>
                <a:lnTo>
                  <a:pt x="635711" y="2022"/>
                </a:lnTo>
                <a:lnTo>
                  <a:pt x="685014" y="7977"/>
                </a:lnTo>
                <a:lnTo>
                  <a:pt x="732949" y="17702"/>
                </a:lnTo>
                <a:lnTo>
                  <a:pt x="779339" y="31030"/>
                </a:lnTo>
                <a:lnTo>
                  <a:pt x="824008" y="47795"/>
                </a:lnTo>
                <a:lnTo>
                  <a:pt x="866783" y="67834"/>
                </a:lnTo>
                <a:lnTo>
                  <a:pt x="907486" y="90979"/>
                </a:lnTo>
                <a:lnTo>
                  <a:pt x="945942" y="117067"/>
                </a:lnTo>
                <a:lnTo>
                  <a:pt x="981976" y="145931"/>
                </a:lnTo>
                <a:lnTo>
                  <a:pt x="1015411" y="177407"/>
                </a:lnTo>
                <a:lnTo>
                  <a:pt x="1046073" y="211329"/>
                </a:lnTo>
                <a:lnTo>
                  <a:pt x="1073785" y="247531"/>
                </a:lnTo>
                <a:lnTo>
                  <a:pt x="1098372" y="285849"/>
                </a:lnTo>
                <a:lnTo>
                  <a:pt x="1119658" y="326118"/>
                </a:lnTo>
                <a:lnTo>
                  <a:pt x="1137468" y="368171"/>
                </a:lnTo>
                <a:lnTo>
                  <a:pt x="1151626" y="411843"/>
                </a:lnTo>
                <a:lnTo>
                  <a:pt x="1161957" y="456970"/>
                </a:lnTo>
                <a:lnTo>
                  <a:pt x="1168283" y="503386"/>
                </a:lnTo>
                <a:lnTo>
                  <a:pt x="1170432" y="550926"/>
                </a:lnTo>
                <a:lnTo>
                  <a:pt x="1168283" y="598461"/>
                </a:lnTo>
                <a:lnTo>
                  <a:pt x="1161957" y="644874"/>
                </a:lnTo>
                <a:lnTo>
                  <a:pt x="1151626" y="689999"/>
                </a:lnTo>
                <a:lnTo>
                  <a:pt x="1137468" y="733670"/>
                </a:lnTo>
                <a:lnTo>
                  <a:pt x="1119658" y="775722"/>
                </a:lnTo>
                <a:lnTo>
                  <a:pt x="1098372" y="815990"/>
                </a:lnTo>
                <a:lnTo>
                  <a:pt x="1073785" y="854308"/>
                </a:lnTo>
                <a:lnTo>
                  <a:pt x="1046073" y="890511"/>
                </a:lnTo>
                <a:lnTo>
                  <a:pt x="1015411" y="924434"/>
                </a:lnTo>
                <a:lnTo>
                  <a:pt x="981976" y="955911"/>
                </a:lnTo>
                <a:lnTo>
                  <a:pt x="945942" y="984776"/>
                </a:lnTo>
                <a:lnTo>
                  <a:pt x="907486" y="1010865"/>
                </a:lnTo>
                <a:lnTo>
                  <a:pt x="866783" y="1034012"/>
                </a:lnTo>
                <a:lnTo>
                  <a:pt x="824008" y="1054052"/>
                </a:lnTo>
                <a:lnTo>
                  <a:pt x="779339" y="1070819"/>
                </a:lnTo>
                <a:lnTo>
                  <a:pt x="732949" y="1084147"/>
                </a:lnTo>
                <a:lnTo>
                  <a:pt x="685014" y="1093873"/>
                </a:lnTo>
                <a:lnTo>
                  <a:pt x="635711" y="1099829"/>
                </a:lnTo>
                <a:lnTo>
                  <a:pt x="585216" y="1101852"/>
                </a:lnTo>
                <a:lnTo>
                  <a:pt x="534720" y="1099829"/>
                </a:lnTo>
                <a:lnTo>
                  <a:pt x="485417" y="1093873"/>
                </a:lnTo>
                <a:lnTo>
                  <a:pt x="437482" y="1084147"/>
                </a:lnTo>
                <a:lnTo>
                  <a:pt x="391092" y="1070819"/>
                </a:lnTo>
                <a:lnTo>
                  <a:pt x="346423" y="1054052"/>
                </a:lnTo>
                <a:lnTo>
                  <a:pt x="303648" y="1034012"/>
                </a:lnTo>
                <a:lnTo>
                  <a:pt x="262945" y="1010865"/>
                </a:lnTo>
                <a:lnTo>
                  <a:pt x="224489" y="984776"/>
                </a:lnTo>
                <a:lnTo>
                  <a:pt x="188455" y="955911"/>
                </a:lnTo>
                <a:lnTo>
                  <a:pt x="155020" y="924434"/>
                </a:lnTo>
                <a:lnTo>
                  <a:pt x="124358" y="890511"/>
                </a:lnTo>
                <a:lnTo>
                  <a:pt x="96646" y="854308"/>
                </a:lnTo>
                <a:lnTo>
                  <a:pt x="72059" y="815990"/>
                </a:lnTo>
                <a:lnTo>
                  <a:pt x="50773" y="775722"/>
                </a:lnTo>
                <a:lnTo>
                  <a:pt x="32963" y="733670"/>
                </a:lnTo>
                <a:lnTo>
                  <a:pt x="18805" y="689999"/>
                </a:lnTo>
                <a:lnTo>
                  <a:pt x="8474" y="644874"/>
                </a:lnTo>
                <a:lnTo>
                  <a:pt x="2148" y="598461"/>
                </a:lnTo>
                <a:lnTo>
                  <a:pt x="0" y="55092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28638" y="5256403"/>
            <a:ext cx="85090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1.1.3</a:t>
            </a:r>
            <a:endParaRPr sz="1200">
              <a:latin typeface="Times New Roman"/>
              <a:cs typeface="Times New Roman"/>
            </a:endParaRPr>
          </a:p>
          <a:p>
            <a:pPr marL="12700" marR="5080" algn="ctr">
              <a:lnSpc>
                <a:spcPct val="100000"/>
              </a:lnSpc>
            </a:pPr>
            <a:r>
              <a:rPr sz="1200" spc="-30" dirty="0">
                <a:solidFill>
                  <a:srgbClr val="44536A"/>
                </a:solidFill>
                <a:latin typeface="Times New Roman"/>
                <a:cs typeface="Times New Roman"/>
              </a:rPr>
              <a:t>EDIT-  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O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V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E</a:t>
            </a:r>
            <a:r>
              <a:rPr sz="1200" spc="-70" dirty="0">
                <a:solidFill>
                  <a:srgbClr val="44536A"/>
                </a:solidFill>
                <a:latin typeface="Times New Roman"/>
                <a:cs typeface="Times New Roman"/>
              </a:rPr>
              <a:t>R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T</a:t>
            </a:r>
            <a:r>
              <a:rPr sz="1200" spc="-30" dirty="0">
                <a:solidFill>
                  <a:srgbClr val="44536A"/>
                </a:solidFill>
                <a:latin typeface="Times New Roman"/>
                <a:cs typeface="Times New Roman"/>
              </a:rPr>
              <a:t>I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ME-  HOURS-  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WORKED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50791" y="2095500"/>
            <a:ext cx="1169035" cy="1100455"/>
          </a:xfrm>
          <a:custGeom>
            <a:avLst/>
            <a:gdLst/>
            <a:ahLst/>
            <a:cxnLst/>
            <a:rect l="l" t="t" r="r" b="b"/>
            <a:pathLst>
              <a:path w="1169035" h="1100455">
                <a:moveTo>
                  <a:pt x="0" y="550163"/>
                </a:moveTo>
                <a:lnTo>
                  <a:pt x="2144" y="502702"/>
                </a:lnTo>
                <a:lnTo>
                  <a:pt x="8462" y="456360"/>
                </a:lnTo>
                <a:lnTo>
                  <a:pt x="18778" y="411303"/>
                </a:lnTo>
                <a:lnTo>
                  <a:pt x="32916" y="367696"/>
                </a:lnTo>
                <a:lnTo>
                  <a:pt x="50700" y="325704"/>
                </a:lnTo>
                <a:lnTo>
                  <a:pt x="71957" y="285493"/>
                </a:lnTo>
                <a:lnTo>
                  <a:pt x="96510" y="247227"/>
                </a:lnTo>
                <a:lnTo>
                  <a:pt x="124184" y="211073"/>
                </a:lnTo>
                <a:lnTo>
                  <a:pt x="154804" y="177196"/>
                </a:lnTo>
                <a:lnTo>
                  <a:pt x="188194" y="145760"/>
                </a:lnTo>
                <a:lnTo>
                  <a:pt x="224180" y="116932"/>
                </a:lnTo>
                <a:lnTo>
                  <a:pt x="262585" y="90876"/>
                </a:lnTo>
                <a:lnTo>
                  <a:pt x="303235" y="67758"/>
                </a:lnTo>
                <a:lnTo>
                  <a:pt x="345954" y="47743"/>
                </a:lnTo>
                <a:lnTo>
                  <a:pt x="390568" y="30996"/>
                </a:lnTo>
                <a:lnTo>
                  <a:pt x="436899" y="17683"/>
                </a:lnTo>
                <a:lnTo>
                  <a:pt x="484774" y="7969"/>
                </a:lnTo>
                <a:lnTo>
                  <a:pt x="534018" y="2019"/>
                </a:lnTo>
                <a:lnTo>
                  <a:pt x="584454" y="0"/>
                </a:lnTo>
                <a:lnTo>
                  <a:pt x="634889" y="2019"/>
                </a:lnTo>
                <a:lnTo>
                  <a:pt x="684133" y="7969"/>
                </a:lnTo>
                <a:lnTo>
                  <a:pt x="732008" y="17683"/>
                </a:lnTo>
                <a:lnTo>
                  <a:pt x="778339" y="30996"/>
                </a:lnTo>
                <a:lnTo>
                  <a:pt x="822953" y="47743"/>
                </a:lnTo>
                <a:lnTo>
                  <a:pt x="865672" y="67758"/>
                </a:lnTo>
                <a:lnTo>
                  <a:pt x="906322" y="90876"/>
                </a:lnTo>
                <a:lnTo>
                  <a:pt x="944727" y="116932"/>
                </a:lnTo>
                <a:lnTo>
                  <a:pt x="980713" y="145760"/>
                </a:lnTo>
                <a:lnTo>
                  <a:pt x="1014103" y="177196"/>
                </a:lnTo>
                <a:lnTo>
                  <a:pt x="1044723" y="211073"/>
                </a:lnTo>
                <a:lnTo>
                  <a:pt x="1072397" y="247227"/>
                </a:lnTo>
                <a:lnTo>
                  <a:pt x="1096950" y="285493"/>
                </a:lnTo>
                <a:lnTo>
                  <a:pt x="1118207" y="325704"/>
                </a:lnTo>
                <a:lnTo>
                  <a:pt x="1135991" y="367696"/>
                </a:lnTo>
                <a:lnTo>
                  <a:pt x="1150129" y="411303"/>
                </a:lnTo>
                <a:lnTo>
                  <a:pt x="1160445" y="456360"/>
                </a:lnTo>
                <a:lnTo>
                  <a:pt x="1166763" y="502702"/>
                </a:lnTo>
                <a:lnTo>
                  <a:pt x="1168908" y="550163"/>
                </a:lnTo>
                <a:lnTo>
                  <a:pt x="1166763" y="597625"/>
                </a:lnTo>
                <a:lnTo>
                  <a:pt x="1160445" y="643967"/>
                </a:lnTo>
                <a:lnTo>
                  <a:pt x="1150129" y="689024"/>
                </a:lnTo>
                <a:lnTo>
                  <a:pt x="1135991" y="732631"/>
                </a:lnTo>
                <a:lnTo>
                  <a:pt x="1118207" y="774623"/>
                </a:lnTo>
                <a:lnTo>
                  <a:pt x="1096950" y="814834"/>
                </a:lnTo>
                <a:lnTo>
                  <a:pt x="1072397" y="853100"/>
                </a:lnTo>
                <a:lnTo>
                  <a:pt x="1044723" y="889254"/>
                </a:lnTo>
                <a:lnTo>
                  <a:pt x="1014103" y="923131"/>
                </a:lnTo>
                <a:lnTo>
                  <a:pt x="980713" y="954567"/>
                </a:lnTo>
                <a:lnTo>
                  <a:pt x="944727" y="983395"/>
                </a:lnTo>
                <a:lnTo>
                  <a:pt x="906322" y="1009451"/>
                </a:lnTo>
                <a:lnTo>
                  <a:pt x="865672" y="1032569"/>
                </a:lnTo>
                <a:lnTo>
                  <a:pt x="822953" y="1052584"/>
                </a:lnTo>
                <a:lnTo>
                  <a:pt x="778339" y="1069331"/>
                </a:lnTo>
                <a:lnTo>
                  <a:pt x="732008" y="1082644"/>
                </a:lnTo>
                <a:lnTo>
                  <a:pt x="684133" y="1092358"/>
                </a:lnTo>
                <a:lnTo>
                  <a:pt x="634889" y="1098308"/>
                </a:lnTo>
                <a:lnTo>
                  <a:pt x="584454" y="1100327"/>
                </a:lnTo>
                <a:lnTo>
                  <a:pt x="534018" y="1098308"/>
                </a:lnTo>
                <a:lnTo>
                  <a:pt x="484774" y="1092358"/>
                </a:lnTo>
                <a:lnTo>
                  <a:pt x="436899" y="1082644"/>
                </a:lnTo>
                <a:lnTo>
                  <a:pt x="390568" y="1069331"/>
                </a:lnTo>
                <a:lnTo>
                  <a:pt x="345954" y="1052584"/>
                </a:lnTo>
                <a:lnTo>
                  <a:pt x="303235" y="1032569"/>
                </a:lnTo>
                <a:lnTo>
                  <a:pt x="262585" y="1009451"/>
                </a:lnTo>
                <a:lnTo>
                  <a:pt x="224180" y="983395"/>
                </a:lnTo>
                <a:lnTo>
                  <a:pt x="188194" y="954567"/>
                </a:lnTo>
                <a:lnTo>
                  <a:pt x="154804" y="923131"/>
                </a:lnTo>
                <a:lnTo>
                  <a:pt x="124184" y="889254"/>
                </a:lnTo>
                <a:lnTo>
                  <a:pt x="96510" y="853100"/>
                </a:lnTo>
                <a:lnTo>
                  <a:pt x="71957" y="814834"/>
                </a:lnTo>
                <a:lnTo>
                  <a:pt x="50700" y="774623"/>
                </a:lnTo>
                <a:lnTo>
                  <a:pt x="32916" y="732631"/>
                </a:lnTo>
                <a:lnTo>
                  <a:pt x="18778" y="689024"/>
                </a:lnTo>
                <a:lnTo>
                  <a:pt x="8462" y="643967"/>
                </a:lnTo>
                <a:lnTo>
                  <a:pt x="2144" y="597625"/>
                </a:lnTo>
                <a:lnTo>
                  <a:pt x="0" y="55016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93285" y="2263266"/>
            <a:ext cx="8858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1.1.1</a:t>
            </a:r>
            <a:endParaRPr sz="1200">
              <a:latin typeface="Times New Roman"/>
              <a:cs typeface="Times New Roman"/>
            </a:endParaRPr>
          </a:p>
          <a:p>
            <a:pPr marL="12065" marR="5080" algn="ctr">
              <a:lnSpc>
                <a:spcPct val="100000"/>
              </a:lnSpc>
            </a:pPr>
            <a:r>
              <a:rPr sz="1200" spc="-30" dirty="0">
                <a:solidFill>
                  <a:srgbClr val="44536A"/>
                </a:solidFill>
                <a:latin typeface="Times New Roman"/>
                <a:cs typeface="Times New Roman"/>
              </a:rPr>
              <a:t>VERIFY-  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EMP</a:t>
            </a:r>
            <a:r>
              <a:rPr sz="1200" spc="-30" dirty="0">
                <a:solidFill>
                  <a:srgbClr val="44536A"/>
                </a:solidFill>
                <a:latin typeface="Times New Roman"/>
                <a:cs typeface="Times New Roman"/>
              </a:rPr>
              <a:t>L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O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Y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E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E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-  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NUMBER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67855" y="3563111"/>
            <a:ext cx="1170940" cy="1102360"/>
          </a:xfrm>
          <a:custGeom>
            <a:avLst/>
            <a:gdLst/>
            <a:ahLst/>
            <a:cxnLst/>
            <a:rect l="l" t="t" r="r" b="b"/>
            <a:pathLst>
              <a:path w="1170940" h="1102360">
                <a:moveTo>
                  <a:pt x="0" y="550926"/>
                </a:moveTo>
                <a:lnTo>
                  <a:pt x="2148" y="503386"/>
                </a:lnTo>
                <a:lnTo>
                  <a:pt x="8474" y="456970"/>
                </a:lnTo>
                <a:lnTo>
                  <a:pt x="18805" y="411843"/>
                </a:lnTo>
                <a:lnTo>
                  <a:pt x="32963" y="368171"/>
                </a:lnTo>
                <a:lnTo>
                  <a:pt x="50773" y="326118"/>
                </a:lnTo>
                <a:lnTo>
                  <a:pt x="72059" y="285849"/>
                </a:lnTo>
                <a:lnTo>
                  <a:pt x="96646" y="247531"/>
                </a:lnTo>
                <a:lnTo>
                  <a:pt x="124358" y="211329"/>
                </a:lnTo>
                <a:lnTo>
                  <a:pt x="155020" y="177407"/>
                </a:lnTo>
                <a:lnTo>
                  <a:pt x="188455" y="145931"/>
                </a:lnTo>
                <a:lnTo>
                  <a:pt x="224489" y="117067"/>
                </a:lnTo>
                <a:lnTo>
                  <a:pt x="262945" y="90979"/>
                </a:lnTo>
                <a:lnTo>
                  <a:pt x="303648" y="67834"/>
                </a:lnTo>
                <a:lnTo>
                  <a:pt x="346423" y="47795"/>
                </a:lnTo>
                <a:lnTo>
                  <a:pt x="391092" y="31030"/>
                </a:lnTo>
                <a:lnTo>
                  <a:pt x="437482" y="17702"/>
                </a:lnTo>
                <a:lnTo>
                  <a:pt x="485417" y="7977"/>
                </a:lnTo>
                <a:lnTo>
                  <a:pt x="534720" y="2022"/>
                </a:lnTo>
                <a:lnTo>
                  <a:pt x="585216" y="0"/>
                </a:lnTo>
                <a:lnTo>
                  <a:pt x="635711" y="2022"/>
                </a:lnTo>
                <a:lnTo>
                  <a:pt x="685014" y="7977"/>
                </a:lnTo>
                <a:lnTo>
                  <a:pt x="732949" y="17702"/>
                </a:lnTo>
                <a:lnTo>
                  <a:pt x="779339" y="31030"/>
                </a:lnTo>
                <a:lnTo>
                  <a:pt x="824008" y="47795"/>
                </a:lnTo>
                <a:lnTo>
                  <a:pt x="866783" y="67834"/>
                </a:lnTo>
                <a:lnTo>
                  <a:pt x="907486" y="90979"/>
                </a:lnTo>
                <a:lnTo>
                  <a:pt x="945942" y="117067"/>
                </a:lnTo>
                <a:lnTo>
                  <a:pt x="981976" y="145931"/>
                </a:lnTo>
                <a:lnTo>
                  <a:pt x="1015411" y="177407"/>
                </a:lnTo>
                <a:lnTo>
                  <a:pt x="1046073" y="211329"/>
                </a:lnTo>
                <a:lnTo>
                  <a:pt x="1073785" y="247531"/>
                </a:lnTo>
                <a:lnTo>
                  <a:pt x="1098372" y="285849"/>
                </a:lnTo>
                <a:lnTo>
                  <a:pt x="1119658" y="326118"/>
                </a:lnTo>
                <a:lnTo>
                  <a:pt x="1137468" y="368171"/>
                </a:lnTo>
                <a:lnTo>
                  <a:pt x="1151626" y="411843"/>
                </a:lnTo>
                <a:lnTo>
                  <a:pt x="1161957" y="456970"/>
                </a:lnTo>
                <a:lnTo>
                  <a:pt x="1168283" y="503386"/>
                </a:lnTo>
                <a:lnTo>
                  <a:pt x="1170432" y="550926"/>
                </a:lnTo>
                <a:lnTo>
                  <a:pt x="1168283" y="598465"/>
                </a:lnTo>
                <a:lnTo>
                  <a:pt x="1161957" y="644881"/>
                </a:lnTo>
                <a:lnTo>
                  <a:pt x="1151626" y="690008"/>
                </a:lnTo>
                <a:lnTo>
                  <a:pt x="1137468" y="733680"/>
                </a:lnTo>
                <a:lnTo>
                  <a:pt x="1119658" y="775733"/>
                </a:lnTo>
                <a:lnTo>
                  <a:pt x="1098372" y="816002"/>
                </a:lnTo>
                <a:lnTo>
                  <a:pt x="1073785" y="854320"/>
                </a:lnTo>
                <a:lnTo>
                  <a:pt x="1046073" y="890522"/>
                </a:lnTo>
                <a:lnTo>
                  <a:pt x="1015411" y="924444"/>
                </a:lnTo>
                <a:lnTo>
                  <a:pt x="981976" y="955920"/>
                </a:lnTo>
                <a:lnTo>
                  <a:pt x="945942" y="984784"/>
                </a:lnTo>
                <a:lnTo>
                  <a:pt x="907486" y="1010872"/>
                </a:lnTo>
                <a:lnTo>
                  <a:pt x="866783" y="1034017"/>
                </a:lnTo>
                <a:lnTo>
                  <a:pt x="824008" y="1054056"/>
                </a:lnTo>
                <a:lnTo>
                  <a:pt x="779339" y="1070821"/>
                </a:lnTo>
                <a:lnTo>
                  <a:pt x="732949" y="1084149"/>
                </a:lnTo>
                <a:lnTo>
                  <a:pt x="685014" y="1093874"/>
                </a:lnTo>
                <a:lnTo>
                  <a:pt x="635711" y="1099829"/>
                </a:lnTo>
                <a:lnTo>
                  <a:pt x="585216" y="1101852"/>
                </a:lnTo>
                <a:lnTo>
                  <a:pt x="534720" y="1099829"/>
                </a:lnTo>
                <a:lnTo>
                  <a:pt x="485417" y="1093874"/>
                </a:lnTo>
                <a:lnTo>
                  <a:pt x="437482" y="1084149"/>
                </a:lnTo>
                <a:lnTo>
                  <a:pt x="391092" y="1070821"/>
                </a:lnTo>
                <a:lnTo>
                  <a:pt x="346423" y="1054056"/>
                </a:lnTo>
                <a:lnTo>
                  <a:pt x="303648" y="1034017"/>
                </a:lnTo>
                <a:lnTo>
                  <a:pt x="262945" y="1010872"/>
                </a:lnTo>
                <a:lnTo>
                  <a:pt x="224489" y="984784"/>
                </a:lnTo>
                <a:lnTo>
                  <a:pt x="188455" y="955920"/>
                </a:lnTo>
                <a:lnTo>
                  <a:pt x="155020" y="924444"/>
                </a:lnTo>
                <a:lnTo>
                  <a:pt x="124358" y="890522"/>
                </a:lnTo>
                <a:lnTo>
                  <a:pt x="96646" y="854320"/>
                </a:lnTo>
                <a:lnTo>
                  <a:pt x="72059" y="816002"/>
                </a:lnTo>
                <a:lnTo>
                  <a:pt x="50773" y="775733"/>
                </a:lnTo>
                <a:lnTo>
                  <a:pt x="32963" y="733680"/>
                </a:lnTo>
                <a:lnTo>
                  <a:pt x="18805" y="690008"/>
                </a:lnTo>
                <a:lnTo>
                  <a:pt x="8474" y="644881"/>
                </a:lnTo>
                <a:lnTo>
                  <a:pt x="2148" y="598465"/>
                </a:lnTo>
                <a:lnTo>
                  <a:pt x="0" y="55092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57593" y="3640582"/>
            <a:ext cx="79311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1.1.2</a:t>
            </a:r>
            <a:endParaRPr sz="1200">
              <a:latin typeface="Times New Roman"/>
              <a:cs typeface="Times New Roman"/>
            </a:endParaRPr>
          </a:p>
          <a:p>
            <a:pPr marL="12700" marR="5080" algn="ctr">
              <a:lnSpc>
                <a:spcPct val="100000"/>
              </a:lnSpc>
            </a:pPr>
            <a:r>
              <a:rPr sz="1200" spc="-30" dirty="0">
                <a:solidFill>
                  <a:srgbClr val="44536A"/>
                </a:solidFill>
                <a:latin typeface="Times New Roman"/>
                <a:cs typeface="Times New Roman"/>
              </a:rPr>
              <a:t>EDIT-  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R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E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G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U</a:t>
            </a:r>
            <a:r>
              <a:rPr sz="1200" spc="-35" dirty="0">
                <a:solidFill>
                  <a:srgbClr val="44536A"/>
                </a:solidFill>
                <a:latin typeface="Times New Roman"/>
                <a:cs typeface="Times New Roman"/>
              </a:rPr>
              <a:t>L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AR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-  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HOURS-  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WORKED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31792" y="846581"/>
            <a:ext cx="7263130" cy="5840095"/>
          </a:xfrm>
          <a:custGeom>
            <a:avLst/>
            <a:gdLst/>
            <a:ahLst/>
            <a:cxnLst/>
            <a:rect l="l" t="t" r="r" b="b"/>
            <a:pathLst>
              <a:path w="7263130" h="5840095">
                <a:moveTo>
                  <a:pt x="203454" y="1173480"/>
                </a:moveTo>
                <a:lnTo>
                  <a:pt x="175260" y="1173480"/>
                </a:lnTo>
                <a:lnTo>
                  <a:pt x="175260" y="0"/>
                </a:lnTo>
                <a:lnTo>
                  <a:pt x="155448" y="0"/>
                </a:lnTo>
                <a:lnTo>
                  <a:pt x="155448" y="1173480"/>
                </a:lnTo>
                <a:lnTo>
                  <a:pt x="127254" y="1173480"/>
                </a:lnTo>
                <a:lnTo>
                  <a:pt x="165354" y="1249680"/>
                </a:lnTo>
                <a:lnTo>
                  <a:pt x="197104" y="1186180"/>
                </a:lnTo>
                <a:lnTo>
                  <a:pt x="203454" y="1173480"/>
                </a:lnTo>
                <a:close/>
              </a:path>
              <a:path w="7263130" h="5840095">
                <a:moveTo>
                  <a:pt x="2036826" y="4920996"/>
                </a:moveTo>
                <a:lnTo>
                  <a:pt x="2017014" y="4911102"/>
                </a:lnTo>
                <a:lnTo>
                  <a:pt x="1960626" y="4882896"/>
                </a:lnTo>
                <a:lnTo>
                  <a:pt x="1960626" y="4911102"/>
                </a:lnTo>
                <a:lnTo>
                  <a:pt x="19812" y="4911102"/>
                </a:lnTo>
                <a:lnTo>
                  <a:pt x="19812" y="2350008"/>
                </a:lnTo>
                <a:lnTo>
                  <a:pt x="0" y="2350008"/>
                </a:lnTo>
                <a:lnTo>
                  <a:pt x="0" y="4926469"/>
                </a:lnTo>
                <a:lnTo>
                  <a:pt x="4445" y="4930902"/>
                </a:lnTo>
                <a:lnTo>
                  <a:pt x="1960626" y="4930902"/>
                </a:lnTo>
                <a:lnTo>
                  <a:pt x="1960626" y="4959096"/>
                </a:lnTo>
                <a:lnTo>
                  <a:pt x="2017014" y="4930902"/>
                </a:lnTo>
                <a:lnTo>
                  <a:pt x="2036826" y="4920996"/>
                </a:lnTo>
                <a:close/>
              </a:path>
              <a:path w="7263130" h="5840095">
                <a:moveTo>
                  <a:pt x="2036826" y="3232404"/>
                </a:moveTo>
                <a:lnTo>
                  <a:pt x="2017014" y="3222510"/>
                </a:lnTo>
                <a:lnTo>
                  <a:pt x="1960626" y="3194304"/>
                </a:lnTo>
                <a:lnTo>
                  <a:pt x="1960626" y="3222510"/>
                </a:lnTo>
                <a:lnTo>
                  <a:pt x="409956" y="3222510"/>
                </a:lnTo>
                <a:lnTo>
                  <a:pt x="409956" y="2350008"/>
                </a:lnTo>
                <a:lnTo>
                  <a:pt x="390144" y="2350008"/>
                </a:lnTo>
                <a:lnTo>
                  <a:pt x="390144" y="3237865"/>
                </a:lnTo>
                <a:lnTo>
                  <a:pt x="394589" y="3242310"/>
                </a:lnTo>
                <a:lnTo>
                  <a:pt x="1960626" y="3242310"/>
                </a:lnTo>
                <a:lnTo>
                  <a:pt x="1960626" y="3270504"/>
                </a:lnTo>
                <a:lnTo>
                  <a:pt x="2017014" y="3242310"/>
                </a:lnTo>
                <a:lnTo>
                  <a:pt x="2036826" y="3232404"/>
                </a:lnTo>
                <a:close/>
              </a:path>
              <a:path w="7263130" h="5840095">
                <a:moveTo>
                  <a:pt x="2122297" y="3605911"/>
                </a:moveTo>
                <a:lnTo>
                  <a:pt x="2106803" y="3593465"/>
                </a:lnTo>
                <a:lnTo>
                  <a:pt x="1641970" y="4176547"/>
                </a:lnTo>
                <a:lnTo>
                  <a:pt x="1125397" y="4179138"/>
                </a:lnTo>
                <a:lnTo>
                  <a:pt x="1125220" y="4150995"/>
                </a:lnTo>
                <a:lnTo>
                  <a:pt x="1049274" y="4189476"/>
                </a:lnTo>
                <a:lnTo>
                  <a:pt x="1125728" y="4227195"/>
                </a:lnTo>
                <a:lnTo>
                  <a:pt x="1125537" y="4199001"/>
                </a:lnTo>
                <a:lnTo>
                  <a:pt x="1649857" y="4196334"/>
                </a:lnTo>
                <a:lnTo>
                  <a:pt x="1652778" y="4194937"/>
                </a:lnTo>
                <a:lnTo>
                  <a:pt x="1654556" y="4192651"/>
                </a:lnTo>
                <a:lnTo>
                  <a:pt x="1664474" y="4180205"/>
                </a:lnTo>
                <a:lnTo>
                  <a:pt x="1667408" y="4176522"/>
                </a:lnTo>
                <a:lnTo>
                  <a:pt x="2122297" y="3605911"/>
                </a:lnTo>
                <a:close/>
              </a:path>
              <a:path w="7263130" h="5840095">
                <a:moveTo>
                  <a:pt x="2174113" y="5218252"/>
                </a:moveTo>
                <a:lnTo>
                  <a:pt x="2158606" y="5205908"/>
                </a:lnTo>
                <a:lnTo>
                  <a:pt x="1693824" y="5788926"/>
                </a:lnTo>
                <a:lnTo>
                  <a:pt x="1177213" y="5791568"/>
                </a:lnTo>
                <a:lnTo>
                  <a:pt x="1177036" y="5763374"/>
                </a:lnTo>
                <a:lnTo>
                  <a:pt x="1101090" y="5801868"/>
                </a:lnTo>
                <a:lnTo>
                  <a:pt x="1177544" y="5839574"/>
                </a:lnTo>
                <a:lnTo>
                  <a:pt x="1177353" y="5811444"/>
                </a:lnTo>
                <a:lnTo>
                  <a:pt x="1701673" y="5808700"/>
                </a:lnTo>
                <a:lnTo>
                  <a:pt x="1704594" y="5807329"/>
                </a:lnTo>
                <a:lnTo>
                  <a:pt x="1706372" y="5804992"/>
                </a:lnTo>
                <a:lnTo>
                  <a:pt x="1716201" y="5792648"/>
                </a:lnTo>
                <a:lnTo>
                  <a:pt x="1719186" y="5788901"/>
                </a:lnTo>
                <a:lnTo>
                  <a:pt x="2174113" y="5218252"/>
                </a:lnTo>
                <a:close/>
              </a:path>
              <a:path w="7263130" h="5840095">
                <a:moveTo>
                  <a:pt x="7262622" y="4920996"/>
                </a:moveTo>
                <a:lnTo>
                  <a:pt x="7242810" y="4911090"/>
                </a:lnTo>
                <a:lnTo>
                  <a:pt x="7186422" y="4882896"/>
                </a:lnTo>
                <a:lnTo>
                  <a:pt x="7186422" y="4911090"/>
                </a:lnTo>
                <a:lnTo>
                  <a:pt x="3207258" y="4911090"/>
                </a:lnTo>
                <a:lnTo>
                  <a:pt x="3207258" y="4930902"/>
                </a:lnTo>
                <a:lnTo>
                  <a:pt x="7186422" y="4930902"/>
                </a:lnTo>
                <a:lnTo>
                  <a:pt x="7186422" y="4959096"/>
                </a:lnTo>
                <a:lnTo>
                  <a:pt x="7242810" y="4930902"/>
                </a:lnTo>
                <a:lnTo>
                  <a:pt x="7262622" y="4920996"/>
                </a:lnTo>
                <a:close/>
              </a:path>
              <a:path w="7263130" h="5840095">
                <a:moveTo>
                  <a:pt x="7262622" y="3305556"/>
                </a:moveTo>
                <a:lnTo>
                  <a:pt x="7242810" y="3295650"/>
                </a:lnTo>
                <a:lnTo>
                  <a:pt x="7186422" y="3267456"/>
                </a:lnTo>
                <a:lnTo>
                  <a:pt x="7186422" y="3295650"/>
                </a:lnTo>
                <a:lnTo>
                  <a:pt x="3207258" y="3295650"/>
                </a:lnTo>
                <a:lnTo>
                  <a:pt x="3207258" y="3315462"/>
                </a:lnTo>
                <a:lnTo>
                  <a:pt x="7186422" y="3315462"/>
                </a:lnTo>
                <a:lnTo>
                  <a:pt x="7186422" y="3343656"/>
                </a:lnTo>
                <a:lnTo>
                  <a:pt x="7242810" y="3315462"/>
                </a:lnTo>
                <a:lnTo>
                  <a:pt x="7262622" y="3305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009126" y="3842130"/>
            <a:ext cx="25285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65" dirty="0">
                <a:solidFill>
                  <a:srgbClr val="44536A"/>
                </a:solidFill>
                <a:latin typeface="Times New Roman"/>
                <a:cs typeface="Times New Roman"/>
              </a:rPr>
              <a:t>V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A</a:t>
            </a:r>
            <a:r>
              <a:rPr sz="1200" spc="-35" dirty="0">
                <a:solidFill>
                  <a:srgbClr val="44536A"/>
                </a:solidFill>
                <a:latin typeface="Times New Roman"/>
                <a:cs typeface="Times New Roman"/>
              </a:rPr>
              <a:t>L</a:t>
            </a:r>
            <a:r>
              <a:rPr sz="1200" spc="-30" dirty="0">
                <a:solidFill>
                  <a:srgbClr val="44536A"/>
                </a:solidFill>
                <a:latin typeface="Times New Roman"/>
                <a:cs typeface="Times New Roman"/>
              </a:rPr>
              <a:t>I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D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-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R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E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G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U</a:t>
            </a:r>
            <a:r>
              <a:rPr sz="1200" spc="-15" dirty="0">
                <a:solidFill>
                  <a:srgbClr val="44536A"/>
                </a:solidFill>
                <a:latin typeface="Times New Roman"/>
                <a:cs typeface="Times New Roman"/>
              </a:rPr>
              <a:t>L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AR-HOUR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S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-</a:t>
            </a:r>
            <a:r>
              <a:rPr sz="1200" spc="5" dirty="0">
                <a:solidFill>
                  <a:srgbClr val="44536A"/>
                </a:solidFill>
                <a:latin typeface="Times New Roman"/>
                <a:cs typeface="Times New Roman"/>
              </a:rPr>
              <a:t>W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ORKED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27668" y="5458155"/>
            <a:ext cx="2588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5" dirty="0">
                <a:solidFill>
                  <a:srgbClr val="44536A"/>
                </a:solidFill>
                <a:latin typeface="Times New Roman"/>
                <a:cs typeface="Times New Roman"/>
              </a:rPr>
              <a:t>VALID-OVERTIME-HOURS-WORKED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54777" y="5869635"/>
            <a:ext cx="8509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44536A"/>
                </a:solidFill>
                <a:latin typeface="Times New Roman"/>
                <a:cs typeface="Times New Roman"/>
              </a:rPr>
              <a:t>INVALID-  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O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V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E</a:t>
            </a:r>
            <a:r>
              <a:rPr sz="1200" spc="-70" dirty="0">
                <a:solidFill>
                  <a:srgbClr val="44536A"/>
                </a:solidFill>
                <a:latin typeface="Times New Roman"/>
                <a:cs typeface="Times New Roman"/>
              </a:rPr>
              <a:t>R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T</a:t>
            </a:r>
            <a:r>
              <a:rPr sz="1200" spc="-30" dirty="0">
                <a:solidFill>
                  <a:srgbClr val="44536A"/>
                </a:solidFill>
                <a:latin typeface="Times New Roman"/>
                <a:cs typeface="Times New Roman"/>
              </a:rPr>
              <a:t>I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ME-  HOURS-  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WORKED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54777" y="4253865"/>
            <a:ext cx="7924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44536A"/>
                </a:solidFill>
                <a:latin typeface="Times New Roman"/>
                <a:cs typeface="Times New Roman"/>
              </a:rPr>
              <a:t>INVALID-  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R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E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G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U</a:t>
            </a:r>
            <a:r>
              <a:rPr sz="1200" spc="-35" dirty="0">
                <a:solidFill>
                  <a:srgbClr val="44536A"/>
                </a:solidFill>
                <a:latin typeface="Times New Roman"/>
                <a:cs typeface="Times New Roman"/>
              </a:rPr>
              <a:t>L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AR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-  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HOURS-  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WORKED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88178" y="3490341"/>
            <a:ext cx="7924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R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E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G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U</a:t>
            </a:r>
            <a:r>
              <a:rPr sz="1200" spc="-35" dirty="0">
                <a:solidFill>
                  <a:srgbClr val="44536A"/>
                </a:solidFill>
                <a:latin typeface="Times New Roman"/>
                <a:cs typeface="Times New Roman"/>
              </a:rPr>
              <a:t>L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AR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-  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HOURS-  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WORKED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19929" y="5179567"/>
            <a:ext cx="850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O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V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E</a:t>
            </a:r>
            <a:r>
              <a:rPr sz="1200" spc="-70" dirty="0">
                <a:solidFill>
                  <a:srgbClr val="44536A"/>
                </a:solidFill>
                <a:latin typeface="Times New Roman"/>
                <a:cs typeface="Times New Roman"/>
              </a:rPr>
              <a:t>R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T</a:t>
            </a:r>
            <a:r>
              <a:rPr sz="1200" spc="-30" dirty="0">
                <a:solidFill>
                  <a:srgbClr val="44536A"/>
                </a:solidFill>
                <a:latin typeface="Times New Roman"/>
                <a:cs typeface="Times New Roman"/>
              </a:rPr>
              <a:t>I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ME-  HOURS-  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WORKED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062477" y="2970910"/>
            <a:ext cx="1075055" cy="633730"/>
          </a:xfrm>
          <a:custGeom>
            <a:avLst/>
            <a:gdLst/>
            <a:ahLst/>
            <a:cxnLst/>
            <a:rect l="l" t="t" r="r" b="b"/>
            <a:pathLst>
              <a:path w="1075054" h="633729">
                <a:moveTo>
                  <a:pt x="75946" y="557529"/>
                </a:moveTo>
                <a:lnTo>
                  <a:pt x="0" y="596011"/>
                </a:lnTo>
                <a:lnTo>
                  <a:pt x="76454" y="633729"/>
                </a:lnTo>
                <a:lnTo>
                  <a:pt x="76266" y="605536"/>
                </a:lnTo>
                <a:lnTo>
                  <a:pt x="63500" y="605536"/>
                </a:lnTo>
                <a:lnTo>
                  <a:pt x="63500" y="585724"/>
                </a:lnTo>
                <a:lnTo>
                  <a:pt x="76133" y="585661"/>
                </a:lnTo>
                <a:lnTo>
                  <a:pt x="75946" y="557529"/>
                </a:lnTo>
                <a:close/>
              </a:path>
              <a:path w="1075054" h="633729">
                <a:moveTo>
                  <a:pt x="76133" y="585661"/>
                </a:moveTo>
                <a:lnTo>
                  <a:pt x="63500" y="585724"/>
                </a:lnTo>
                <a:lnTo>
                  <a:pt x="63500" y="605536"/>
                </a:lnTo>
                <a:lnTo>
                  <a:pt x="76265" y="605472"/>
                </a:lnTo>
                <a:lnTo>
                  <a:pt x="76133" y="585661"/>
                </a:lnTo>
                <a:close/>
              </a:path>
              <a:path w="1075054" h="633729">
                <a:moveTo>
                  <a:pt x="76265" y="605472"/>
                </a:moveTo>
                <a:lnTo>
                  <a:pt x="63500" y="605536"/>
                </a:lnTo>
                <a:lnTo>
                  <a:pt x="76266" y="605536"/>
                </a:lnTo>
                <a:close/>
              </a:path>
              <a:path w="1075054" h="633729">
                <a:moveTo>
                  <a:pt x="593597" y="583081"/>
                </a:moveTo>
                <a:lnTo>
                  <a:pt x="76133" y="585661"/>
                </a:lnTo>
                <a:lnTo>
                  <a:pt x="76265" y="605472"/>
                </a:lnTo>
                <a:lnTo>
                  <a:pt x="601472" y="602868"/>
                </a:lnTo>
                <a:lnTo>
                  <a:pt x="604266" y="601472"/>
                </a:lnTo>
                <a:lnTo>
                  <a:pt x="606171" y="599186"/>
                </a:lnTo>
                <a:lnTo>
                  <a:pt x="616106" y="586739"/>
                </a:lnTo>
                <a:lnTo>
                  <a:pt x="590676" y="586739"/>
                </a:lnTo>
                <a:lnTo>
                  <a:pt x="593597" y="583081"/>
                </a:lnTo>
                <a:close/>
              </a:path>
              <a:path w="1075054" h="633729">
                <a:moveTo>
                  <a:pt x="598424" y="583056"/>
                </a:moveTo>
                <a:lnTo>
                  <a:pt x="593597" y="583081"/>
                </a:lnTo>
                <a:lnTo>
                  <a:pt x="590676" y="586739"/>
                </a:lnTo>
                <a:lnTo>
                  <a:pt x="598424" y="583056"/>
                </a:lnTo>
                <a:close/>
              </a:path>
              <a:path w="1075054" h="633729">
                <a:moveTo>
                  <a:pt x="619046" y="583056"/>
                </a:moveTo>
                <a:lnTo>
                  <a:pt x="598424" y="583056"/>
                </a:lnTo>
                <a:lnTo>
                  <a:pt x="590676" y="586739"/>
                </a:lnTo>
                <a:lnTo>
                  <a:pt x="616106" y="586739"/>
                </a:lnTo>
                <a:lnTo>
                  <a:pt x="619046" y="583056"/>
                </a:lnTo>
                <a:close/>
              </a:path>
              <a:path w="1075054" h="633729">
                <a:moveTo>
                  <a:pt x="1059052" y="0"/>
                </a:moveTo>
                <a:lnTo>
                  <a:pt x="593597" y="583081"/>
                </a:lnTo>
                <a:lnTo>
                  <a:pt x="619046" y="583056"/>
                </a:lnTo>
                <a:lnTo>
                  <a:pt x="1074547" y="12446"/>
                </a:lnTo>
                <a:lnTo>
                  <a:pt x="10590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956418" y="1977009"/>
            <a:ext cx="15055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EMPLOYEE-RECORD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985766" y="2204465"/>
            <a:ext cx="6708775" cy="662940"/>
          </a:xfrm>
          <a:custGeom>
            <a:avLst/>
            <a:gdLst/>
            <a:ahLst/>
            <a:cxnLst/>
            <a:rect l="l" t="t" r="r" b="b"/>
            <a:pathLst>
              <a:path w="6708775" h="662939">
                <a:moveTo>
                  <a:pt x="6708648" y="624840"/>
                </a:moveTo>
                <a:lnTo>
                  <a:pt x="6688836" y="614934"/>
                </a:lnTo>
                <a:lnTo>
                  <a:pt x="6632448" y="586740"/>
                </a:lnTo>
                <a:lnTo>
                  <a:pt x="6632448" y="614934"/>
                </a:lnTo>
                <a:lnTo>
                  <a:pt x="234696" y="614934"/>
                </a:lnTo>
                <a:lnTo>
                  <a:pt x="234696" y="634746"/>
                </a:lnTo>
                <a:lnTo>
                  <a:pt x="6632448" y="634746"/>
                </a:lnTo>
                <a:lnTo>
                  <a:pt x="6632448" y="662940"/>
                </a:lnTo>
                <a:lnTo>
                  <a:pt x="6688836" y="634746"/>
                </a:lnTo>
                <a:lnTo>
                  <a:pt x="6708648" y="624840"/>
                </a:lnTo>
                <a:close/>
              </a:path>
              <a:path w="6708775" h="662939">
                <a:moveTo>
                  <a:pt x="6708648" y="332232"/>
                </a:moveTo>
                <a:lnTo>
                  <a:pt x="6688836" y="322326"/>
                </a:lnTo>
                <a:lnTo>
                  <a:pt x="6632448" y="294132"/>
                </a:lnTo>
                <a:lnTo>
                  <a:pt x="6632448" y="322326"/>
                </a:lnTo>
                <a:lnTo>
                  <a:pt x="234696" y="322326"/>
                </a:lnTo>
                <a:lnTo>
                  <a:pt x="234696" y="342138"/>
                </a:lnTo>
                <a:lnTo>
                  <a:pt x="6632448" y="342138"/>
                </a:lnTo>
                <a:lnTo>
                  <a:pt x="6632448" y="370332"/>
                </a:lnTo>
                <a:lnTo>
                  <a:pt x="6688836" y="342138"/>
                </a:lnTo>
                <a:lnTo>
                  <a:pt x="6708648" y="332232"/>
                </a:lnTo>
                <a:close/>
              </a:path>
              <a:path w="6708775" h="662939">
                <a:moveTo>
                  <a:pt x="6708648" y="38100"/>
                </a:moveTo>
                <a:lnTo>
                  <a:pt x="6688836" y="28194"/>
                </a:lnTo>
                <a:lnTo>
                  <a:pt x="6632448" y="0"/>
                </a:lnTo>
                <a:lnTo>
                  <a:pt x="6632448" y="28194"/>
                </a:lnTo>
                <a:lnTo>
                  <a:pt x="0" y="28194"/>
                </a:lnTo>
                <a:lnTo>
                  <a:pt x="0" y="48006"/>
                </a:lnTo>
                <a:lnTo>
                  <a:pt x="6632448" y="48006"/>
                </a:lnTo>
                <a:lnTo>
                  <a:pt x="6632448" y="76200"/>
                </a:lnTo>
                <a:lnTo>
                  <a:pt x="6688836" y="48006"/>
                </a:lnTo>
                <a:lnTo>
                  <a:pt x="670864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045956" y="2277871"/>
            <a:ext cx="2413635" cy="524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694814">
              <a:lnSpc>
                <a:spcPct val="136300"/>
              </a:lnSpc>
              <a:spcBef>
                <a:spcPts val="100"/>
              </a:spcBef>
            </a:pPr>
            <a:r>
              <a:rPr sz="1200" spc="-110" dirty="0">
                <a:solidFill>
                  <a:srgbClr val="44536A"/>
                </a:solidFill>
                <a:latin typeface="Times New Roman"/>
                <a:cs typeface="Times New Roman"/>
              </a:rPr>
              <a:t>P</a:t>
            </a:r>
            <a:r>
              <a:rPr sz="1200" spc="-120" dirty="0">
                <a:solidFill>
                  <a:srgbClr val="44536A"/>
                </a:solidFill>
                <a:latin typeface="Times New Roman"/>
                <a:cs typeface="Times New Roman"/>
              </a:rPr>
              <a:t>A</a:t>
            </a:r>
            <a:r>
              <a:rPr sz="1200" spc="-140" dirty="0">
                <a:solidFill>
                  <a:srgbClr val="44536A"/>
                </a:solidFill>
                <a:latin typeface="Times New Roman"/>
                <a:cs typeface="Times New Roman"/>
              </a:rPr>
              <a:t>Y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-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R</a:t>
            </a:r>
            <a:r>
              <a:rPr sz="1200" spc="-140" dirty="0">
                <a:solidFill>
                  <a:srgbClr val="44536A"/>
                </a:solidFill>
                <a:latin typeface="Times New Roman"/>
                <a:cs typeface="Times New Roman"/>
              </a:rPr>
              <a:t>A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TE  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EMP</a:t>
            </a:r>
            <a:r>
              <a:rPr sz="1200" spc="-30" dirty="0">
                <a:solidFill>
                  <a:srgbClr val="44536A"/>
                </a:solidFill>
                <a:latin typeface="Times New Roman"/>
                <a:cs typeface="Times New Roman"/>
              </a:rPr>
              <a:t>L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O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Y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E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E-N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A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ME-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AND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-N</a:t>
            </a:r>
            <a:r>
              <a:rPr sz="1200" spc="-10" dirty="0">
                <a:solidFill>
                  <a:srgbClr val="44536A"/>
                </a:solidFill>
                <a:latin typeface="Times New Roman"/>
                <a:cs typeface="Times New Roman"/>
              </a:rPr>
              <a:t>U</a:t>
            </a:r>
            <a:r>
              <a:rPr sz="1200" spc="-5" dirty="0">
                <a:solidFill>
                  <a:srgbClr val="44536A"/>
                </a:solidFill>
                <a:latin typeface="Times New Roman"/>
                <a:cs typeface="Times New Roman"/>
              </a:rPr>
              <a:t>M</a:t>
            </a:r>
            <a:r>
              <a:rPr sz="1200" spc="-15" dirty="0">
                <a:solidFill>
                  <a:srgbClr val="44536A"/>
                </a:solidFill>
                <a:latin typeface="Times New Roman"/>
                <a:cs typeface="Times New Roman"/>
              </a:rPr>
              <a:t>B</a:t>
            </a:r>
            <a:r>
              <a:rPr sz="1200" dirty="0">
                <a:solidFill>
                  <a:srgbClr val="44536A"/>
                </a:solidFill>
                <a:latin typeface="Times New Roman"/>
                <a:cs typeface="Times New Roman"/>
              </a:rPr>
              <a:t>ER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4074160" cy="585470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>
              <a:lnSpc>
                <a:spcPts val="4180"/>
              </a:lnSpc>
            </a:pPr>
            <a:r>
              <a:rPr sz="3500" b="1" dirty="0">
                <a:solidFill>
                  <a:srgbClr val="385622"/>
                </a:solidFill>
                <a:latin typeface="Bahnschrift"/>
                <a:cs typeface="Bahnschrift"/>
              </a:rPr>
              <a:t>Silabus </a:t>
            </a:r>
            <a:r>
              <a:rPr sz="3500" b="1" spc="-5" dirty="0">
                <a:solidFill>
                  <a:srgbClr val="385622"/>
                </a:solidFill>
                <a:latin typeface="Bahnschrift"/>
                <a:cs typeface="Bahnschrift"/>
              </a:rPr>
              <a:t>Mata</a:t>
            </a:r>
            <a:r>
              <a:rPr sz="3500" b="1" spc="-90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3500" b="1" spc="-5" dirty="0">
                <a:solidFill>
                  <a:srgbClr val="385622"/>
                </a:solidFill>
                <a:latin typeface="Bahnschrift"/>
                <a:cs typeface="Bahnschrift"/>
              </a:rPr>
              <a:t>Kuliah</a:t>
            </a:r>
            <a:endParaRPr sz="3500">
              <a:latin typeface="Bahnschrift"/>
              <a:cs typeface="Bahnschrif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6019" y="1572214"/>
            <a:ext cx="8130540" cy="3959225"/>
          </a:xfrm>
          <a:prstGeom prst="rect">
            <a:avLst/>
          </a:prstGeom>
        </p:spPr>
        <p:txBody>
          <a:bodyPr vert="horz" wrap="square" lIns="0" tIns="19621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54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Comic Sans MS"/>
                <a:cs typeface="Comic Sans MS"/>
              </a:rPr>
              <a:t>Pendahuluan</a:t>
            </a:r>
            <a:endParaRPr sz="2400">
              <a:latin typeface="Comic Sans MS"/>
              <a:cs typeface="Comic Sans MS"/>
            </a:endParaRPr>
          </a:p>
          <a:p>
            <a:pPr marL="469900" indent="-4572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Comic Sans MS"/>
                <a:cs typeface="Comic Sans MS"/>
              </a:rPr>
              <a:t>Overview: Analisis</a:t>
            </a:r>
            <a:r>
              <a:rPr sz="2400" spc="-4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Terstruktur</a:t>
            </a:r>
            <a:endParaRPr sz="2400">
              <a:latin typeface="Comic Sans MS"/>
              <a:cs typeface="Comic Sans MS"/>
            </a:endParaRPr>
          </a:p>
          <a:p>
            <a:pPr marL="469900" indent="-457200">
              <a:lnSpc>
                <a:spcPct val="100000"/>
              </a:lnSpc>
              <a:spcBef>
                <a:spcPts val="1580"/>
              </a:spcBef>
              <a:buAutoNum type="arabicPeriod"/>
              <a:tabLst>
                <a:tab pos="469900" algn="l"/>
                <a:tab pos="4460240" algn="l"/>
              </a:tabLst>
            </a:pPr>
            <a:r>
              <a:rPr sz="2800" spc="-10" dirty="0">
                <a:solidFill>
                  <a:srgbClr val="006FC0"/>
                </a:solidFill>
                <a:latin typeface="Comic Sans MS"/>
                <a:cs typeface="Comic Sans MS"/>
              </a:rPr>
              <a:t>Overview:</a:t>
            </a:r>
            <a:r>
              <a:rPr sz="2800" spc="60" dirty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6FC0"/>
                </a:solidFill>
                <a:latin typeface="Comic Sans MS"/>
                <a:cs typeface="Comic Sans MS"/>
              </a:rPr>
              <a:t>Perancangan	Terstruktur</a:t>
            </a:r>
            <a:endParaRPr sz="2800">
              <a:latin typeface="Comic Sans MS"/>
              <a:cs typeface="Comic Sans MS"/>
            </a:endParaRPr>
          </a:p>
          <a:p>
            <a:pPr marL="469900" indent="-457200">
              <a:lnSpc>
                <a:spcPct val="100000"/>
              </a:lnSpc>
              <a:spcBef>
                <a:spcPts val="15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Comic Sans MS"/>
                <a:cs typeface="Comic Sans MS"/>
              </a:rPr>
              <a:t>Introduction </a:t>
            </a:r>
            <a:r>
              <a:rPr sz="2400" dirty="0">
                <a:latin typeface="Comic Sans MS"/>
                <a:cs typeface="Comic Sans MS"/>
              </a:rPr>
              <a:t>Web </a:t>
            </a:r>
            <a:r>
              <a:rPr sz="2400" spc="-5" dirty="0">
                <a:latin typeface="Comic Sans MS"/>
                <a:cs typeface="Comic Sans MS"/>
              </a:rPr>
              <a:t>App </a:t>
            </a:r>
            <a:r>
              <a:rPr sz="2400" dirty="0">
                <a:latin typeface="Comic Sans MS"/>
                <a:cs typeface="Comic Sans MS"/>
              </a:rPr>
              <a:t>+ Req. Web</a:t>
            </a:r>
            <a:r>
              <a:rPr sz="2400" spc="-7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App</a:t>
            </a:r>
            <a:endParaRPr sz="2400">
              <a:latin typeface="Comic Sans MS"/>
              <a:cs typeface="Comic Sans MS"/>
            </a:endParaRPr>
          </a:p>
          <a:p>
            <a:pPr marL="469900" indent="-457200">
              <a:lnSpc>
                <a:spcPct val="100000"/>
              </a:lnSpc>
              <a:spcBef>
                <a:spcPts val="144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Comic Sans MS"/>
                <a:cs typeface="Comic Sans MS"/>
              </a:rPr>
              <a:t>Konsep </a:t>
            </a:r>
            <a:r>
              <a:rPr sz="2400" spc="-5" dirty="0">
                <a:latin typeface="Comic Sans MS"/>
                <a:cs typeface="Comic Sans MS"/>
              </a:rPr>
              <a:t>Dasar </a:t>
            </a:r>
            <a:r>
              <a:rPr sz="2400" dirty="0">
                <a:latin typeface="Comic Sans MS"/>
                <a:cs typeface="Comic Sans MS"/>
              </a:rPr>
              <a:t>Web</a:t>
            </a:r>
            <a:r>
              <a:rPr sz="2400" spc="-1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Engineering</a:t>
            </a:r>
            <a:endParaRPr sz="2400">
              <a:latin typeface="Comic Sans MS"/>
              <a:cs typeface="Comic Sans MS"/>
            </a:endParaRPr>
          </a:p>
          <a:p>
            <a:pPr marL="469900" indent="-4572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Comic Sans MS"/>
                <a:cs typeface="Comic Sans MS"/>
              </a:rPr>
              <a:t>Introduction </a:t>
            </a:r>
            <a:r>
              <a:rPr sz="2400" dirty="0">
                <a:latin typeface="Comic Sans MS"/>
                <a:cs typeface="Comic Sans MS"/>
              </a:rPr>
              <a:t>OOA </a:t>
            </a:r>
            <a:r>
              <a:rPr sz="2400" spc="-5" dirty="0">
                <a:latin typeface="Comic Sans MS"/>
                <a:cs typeface="Comic Sans MS"/>
              </a:rPr>
              <a:t>(UML) </a:t>
            </a:r>
            <a:r>
              <a:rPr sz="2400" dirty="0">
                <a:latin typeface="Comic Sans MS"/>
                <a:cs typeface="Comic Sans MS"/>
              </a:rPr>
              <a:t>+ </a:t>
            </a:r>
            <a:r>
              <a:rPr sz="2400" spc="-5" dirty="0">
                <a:latin typeface="Comic Sans MS"/>
                <a:cs typeface="Comic Sans MS"/>
              </a:rPr>
              <a:t>Penugasan (Tim </a:t>
            </a:r>
            <a:r>
              <a:rPr sz="2400" spc="-10" dirty="0">
                <a:latin typeface="Comic Sans MS"/>
                <a:cs typeface="Comic Sans MS"/>
              </a:rPr>
              <a:t>dan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Topik)</a:t>
            </a:r>
            <a:endParaRPr sz="2400">
              <a:latin typeface="Comic Sans MS"/>
              <a:cs typeface="Comic Sans MS"/>
            </a:endParaRPr>
          </a:p>
          <a:p>
            <a:pPr marL="469900" indent="-457200">
              <a:lnSpc>
                <a:spcPct val="100000"/>
              </a:lnSpc>
              <a:spcBef>
                <a:spcPts val="144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latin typeface="Comic Sans MS"/>
                <a:cs typeface="Comic Sans MS"/>
              </a:rPr>
              <a:t>OOA + </a:t>
            </a:r>
            <a:r>
              <a:rPr sz="2400" spc="-5" dirty="0">
                <a:latin typeface="Comic Sans MS"/>
                <a:cs typeface="Comic Sans MS"/>
              </a:rPr>
              <a:t>Presentasi Awal</a:t>
            </a:r>
            <a:r>
              <a:rPr sz="2400" spc="-9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Topik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88042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68034" y="215645"/>
            <a:ext cx="142748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7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55135" y="2328672"/>
            <a:ext cx="1524000" cy="762000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vert="horz" wrap="square" lIns="0" tIns="48895" rIns="0" bIns="0" rtlCol="0">
            <a:spAutoFit/>
          </a:bodyPr>
          <a:lstStyle/>
          <a:p>
            <a:pPr marL="238125" marR="232410" indent="-635" algn="ctr">
              <a:lnSpc>
                <a:spcPct val="100000"/>
              </a:lnSpc>
              <a:spcBef>
                <a:spcPts val="385"/>
              </a:spcBef>
            </a:pP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EDIT-HOURS-  WORKED-  T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RA</a:t>
            </a:r>
            <a:r>
              <a:rPr sz="1400" spc="5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SA</a:t>
            </a:r>
            <a:r>
              <a:rPr sz="1400" spc="5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IO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79335" y="2328672"/>
            <a:ext cx="1524000" cy="762000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58775">
              <a:lnSpc>
                <a:spcPts val="1350"/>
              </a:lnSpc>
            </a:pPr>
            <a:r>
              <a:rPr sz="1300" spc="-20" dirty="0">
                <a:solidFill>
                  <a:srgbClr val="44536A"/>
                </a:solidFill>
                <a:latin typeface="Calibri"/>
                <a:cs typeface="Calibri"/>
              </a:rPr>
              <a:t>CALCULATE-</a:t>
            </a:r>
            <a:endParaRPr sz="1300">
              <a:latin typeface="Calibri"/>
              <a:cs typeface="Calibri"/>
            </a:endParaRPr>
          </a:p>
          <a:p>
            <a:pPr marL="400050" marR="368935" indent="-22860" algn="just">
              <a:lnSpc>
                <a:spcPct val="100000"/>
              </a:lnSpc>
            </a:pPr>
            <a:r>
              <a:rPr sz="1300" spc="-10" dirty="0">
                <a:solidFill>
                  <a:srgbClr val="44536A"/>
                </a:solidFill>
                <a:latin typeface="Calibri"/>
                <a:cs typeface="Calibri"/>
              </a:rPr>
              <a:t>EMP</a:t>
            </a:r>
            <a:r>
              <a:rPr sz="1300" spc="-35" dirty="0">
                <a:solidFill>
                  <a:srgbClr val="44536A"/>
                </a:solidFill>
                <a:latin typeface="Calibri"/>
                <a:cs typeface="Calibri"/>
              </a:rPr>
              <a:t>LO</a:t>
            </a:r>
            <a:r>
              <a:rPr sz="1300" spc="-5" dirty="0">
                <a:solidFill>
                  <a:srgbClr val="44536A"/>
                </a:solidFill>
                <a:latin typeface="Calibri"/>
                <a:cs typeface="Calibri"/>
              </a:rPr>
              <a:t>Y</a:t>
            </a:r>
            <a:r>
              <a:rPr sz="1300" spc="-1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300" spc="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300" spc="-5" dirty="0">
                <a:solidFill>
                  <a:srgbClr val="44536A"/>
                </a:solidFill>
                <a:latin typeface="Calibri"/>
                <a:cs typeface="Calibri"/>
              </a:rPr>
              <a:t>-  </a:t>
            </a:r>
            <a:r>
              <a:rPr sz="1300" spc="-35" dirty="0">
                <a:solidFill>
                  <a:srgbClr val="44536A"/>
                </a:solidFill>
                <a:latin typeface="Calibri"/>
                <a:cs typeface="Calibri"/>
              </a:rPr>
              <a:t>PAYCHECK-  </a:t>
            </a:r>
            <a:r>
              <a:rPr sz="1300" spc="-10" dirty="0">
                <a:solidFill>
                  <a:srgbClr val="44536A"/>
                </a:solidFill>
                <a:latin typeface="Calibri"/>
                <a:cs typeface="Calibri"/>
              </a:rPr>
              <a:t>AMOUNT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50535" y="3776471"/>
            <a:ext cx="1524000" cy="762000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346710" marR="340360" algn="ctr">
              <a:lnSpc>
                <a:spcPct val="100000"/>
              </a:lnSpc>
              <a:spcBef>
                <a:spcPts val="390"/>
              </a:spcBef>
            </a:pPr>
            <a:r>
              <a:rPr sz="1400" spc="-20" dirty="0">
                <a:solidFill>
                  <a:srgbClr val="44536A"/>
                </a:solidFill>
                <a:latin typeface="Calibri"/>
                <a:cs typeface="Calibri"/>
              </a:rPr>
              <a:t>UPDATE-  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EM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P</a:t>
            </a:r>
            <a:r>
              <a:rPr sz="1400" spc="-40" dirty="0">
                <a:solidFill>
                  <a:srgbClr val="44536A"/>
                </a:solidFill>
                <a:latin typeface="Calibri"/>
                <a:cs typeface="Calibri"/>
              </a:rPr>
              <a:t>L</a:t>
            </a:r>
            <a:r>
              <a:rPr sz="1400" spc="-45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YEE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-  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RECORD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55535" y="3776471"/>
            <a:ext cx="1524000" cy="762000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346710" marR="340360" indent="31750" algn="just">
              <a:lnSpc>
                <a:spcPct val="100000"/>
              </a:lnSpc>
              <a:spcBef>
                <a:spcPts val="390"/>
              </a:spcBef>
            </a:pP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PRODUCE-  EM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P</a:t>
            </a:r>
            <a:r>
              <a:rPr sz="1400" spc="-40" dirty="0">
                <a:solidFill>
                  <a:srgbClr val="44536A"/>
                </a:solidFill>
                <a:latin typeface="Calibri"/>
                <a:cs typeface="Calibri"/>
              </a:rPr>
              <a:t>L</a:t>
            </a:r>
            <a:r>
              <a:rPr sz="1400" spc="-45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YE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E-  </a:t>
            </a:r>
            <a:r>
              <a:rPr sz="1400" spc="-40" dirty="0">
                <a:solidFill>
                  <a:srgbClr val="44536A"/>
                </a:solidFill>
                <a:latin typeface="Calibri"/>
                <a:cs typeface="Calibri"/>
              </a:rPr>
              <a:t>PAYCHECK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60535" y="3776471"/>
            <a:ext cx="1524000" cy="762000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vert="horz" wrap="square" lIns="0" tIns="156210" rIns="0" bIns="0" rtlCol="0">
            <a:spAutoFit/>
          </a:bodyPr>
          <a:lstStyle/>
          <a:p>
            <a:pPr marL="337820" marR="330200" indent="40640">
              <a:lnSpc>
                <a:spcPct val="100000"/>
              </a:lnSpc>
              <a:spcBef>
                <a:spcPts val="1230"/>
              </a:spcBef>
            </a:pP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PRODUCE-  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POR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17135" y="880872"/>
            <a:ext cx="3124200" cy="1447800"/>
          </a:xfrm>
          <a:custGeom>
            <a:avLst/>
            <a:gdLst/>
            <a:ahLst/>
            <a:cxnLst/>
            <a:rect l="l" t="t" r="r" b="b"/>
            <a:pathLst>
              <a:path w="3124200" h="1447800">
                <a:moveTo>
                  <a:pt x="762000" y="762000"/>
                </a:moveTo>
                <a:lnTo>
                  <a:pt x="2362200" y="762000"/>
                </a:lnTo>
                <a:lnTo>
                  <a:pt x="2362200" y="0"/>
                </a:lnTo>
                <a:lnTo>
                  <a:pt x="762000" y="0"/>
                </a:lnTo>
                <a:lnTo>
                  <a:pt x="762000" y="762000"/>
                </a:lnTo>
                <a:close/>
              </a:path>
              <a:path w="3124200" h="1447800">
                <a:moveTo>
                  <a:pt x="1524000" y="762000"/>
                </a:moveTo>
                <a:lnTo>
                  <a:pt x="0" y="1447800"/>
                </a:lnTo>
              </a:path>
              <a:path w="3124200" h="1447800">
                <a:moveTo>
                  <a:pt x="1524000" y="762000"/>
                </a:moveTo>
                <a:lnTo>
                  <a:pt x="3124199" y="1447800"/>
                </a:lnTo>
              </a:path>
            </a:pathLst>
          </a:custGeom>
          <a:ln w="1219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12535" y="3090672"/>
            <a:ext cx="3810000" cy="685800"/>
          </a:xfrm>
          <a:custGeom>
            <a:avLst/>
            <a:gdLst/>
            <a:ahLst/>
            <a:cxnLst/>
            <a:rect l="l" t="t" r="r" b="b"/>
            <a:pathLst>
              <a:path w="3810000" h="685800">
                <a:moveTo>
                  <a:pt x="1828799" y="0"/>
                </a:moveTo>
                <a:lnTo>
                  <a:pt x="1828799" y="685800"/>
                </a:lnTo>
              </a:path>
              <a:path w="3810000" h="685800">
                <a:moveTo>
                  <a:pt x="1828799" y="0"/>
                </a:moveTo>
                <a:lnTo>
                  <a:pt x="0" y="685800"/>
                </a:lnTo>
              </a:path>
              <a:path w="3810000" h="685800">
                <a:moveTo>
                  <a:pt x="1828799" y="0"/>
                </a:moveTo>
                <a:lnTo>
                  <a:pt x="3809999" y="685800"/>
                </a:lnTo>
              </a:path>
            </a:pathLst>
          </a:custGeom>
          <a:ln w="1219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69136" y="3776471"/>
            <a:ext cx="1524000" cy="762000"/>
          </a:xfrm>
          <a:custGeom>
            <a:avLst/>
            <a:gdLst/>
            <a:ahLst/>
            <a:cxnLst/>
            <a:rect l="l" t="t" r="r" b="b"/>
            <a:pathLst>
              <a:path w="1524000" h="762000">
                <a:moveTo>
                  <a:pt x="0" y="762000"/>
                </a:moveTo>
                <a:lnTo>
                  <a:pt x="1524000" y="762000"/>
                </a:lnTo>
                <a:lnTo>
                  <a:pt x="15240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1219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901698" y="3769563"/>
            <a:ext cx="6559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EDIT-  R</a:t>
            </a:r>
            <a:r>
              <a:rPr sz="1200" spc="-1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ULAR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-  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HOURS-  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WORKED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374135" y="3776471"/>
            <a:ext cx="1524000" cy="762000"/>
          </a:xfrm>
          <a:custGeom>
            <a:avLst/>
            <a:gdLst/>
            <a:ahLst/>
            <a:cxnLst/>
            <a:rect l="l" t="t" r="r" b="b"/>
            <a:pathLst>
              <a:path w="1524000" h="762000">
                <a:moveTo>
                  <a:pt x="0" y="762000"/>
                </a:moveTo>
                <a:lnTo>
                  <a:pt x="1524000" y="762000"/>
                </a:lnTo>
                <a:lnTo>
                  <a:pt x="1524000" y="0"/>
                </a:lnTo>
                <a:lnTo>
                  <a:pt x="0" y="0"/>
                </a:lnTo>
                <a:lnTo>
                  <a:pt x="0" y="762000"/>
                </a:lnTo>
                <a:close/>
              </a:path>
            </a:pathLst>
          </a:custGeom>
          <a:ln w="1219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768978" y="3769563"/>
            <a:ext cx="7321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EDIT-  </a:t>
            </a:r>
            <a:r>
              <a:rPr sz="1200" spc="-15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V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200" spc="-15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TI</a:t>
            </a:r>
            <a:r>
              <a:rPr sz="1200" spc="5" dirty="0">
                <a:solidFill>
                  <a:srgbClr val="44536A"/>
                </a:solidFill>
                <a:latin typeface="Calibri"/>
                <a:cs typeface="Calibri"/>
              </a:rPr>
              <a:t>ME</a:t>
            </a:r>
            <a:r>
              <a:rPr sz="1200" dirty="0">
                <a:solidFill>
                  <a:srgbClr val="44536A"/>
                </a:solidFill>
                <a:latin typeface="Calibri"/>
                <a:cs typeface="Calibri"/>
              </a:rPr>
              <a:t>-  </a:t>
            </a:r>
            <a:r>
              <a:rPr sz="1200" spc="-10" dirty="0">
                <a:solidFill>
                  <a:srgbClr val="44536A"/>
                </a:solidFill>
                <a:latin typeface="Calibri"/>
                <a:cs typeface="Calibri"/>
              </a:rPr>
              <a:t>HOURS-  </a:t>
            </a:r>
            <a:r>
              <a:rPr sz="1200" spc="-5" dirty="0">
                <a:solidFill>
                  <a:srgbClr val="44536A"/>
                </a:solidFill>
                <a:latin typeface="Calibri"/>
                <a:cs typeface="Calibri"/>
              </a:rPr>
              <a:t>WORKED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83535" y="5148071"/>
            <a:ext cx="1524000" cy="762000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346075" marR="340995" indent="1905" algn="ctr">
              <a:lnSpc>
                <a:spcPct val="100000"/>
              </a:lnSpc>
              <a:spcBef>
                <a:spcPts val="390"/>
              </a:spcBef>
            </a:pP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VERIFY-  EMP</a:t>
            </a:r>
            <a:r>
              <a:rPr sz="1400" spc="-40" dirty="0">
                <a:solidFill>
                  <a:srgbClr val="44536A"/>
                </a:solidFill>
                <a:latin typeface="Calibri"/>
                <a:cs typeface="Calibri"/>
              </a:rPr>
              <a:t>LO</a:t>
            </a:r>
            <a:r>
              <a:rPr sz="1400" spc="-5" dirty="0">
                <a:solidFill>
                  <a:srgbClr val="44536A"/>
                </a:solidFill>
                <a:latin typeface="Calibri"/>
                <a:cs typeface="Calibri"/>
              </a:rPr>
              <a:t>YE</a:t>
            </a:r>
            <a:r>
              <a:rPr sz="1400" spc="-10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44536A"/>
                </a:solidFill>
                <a:latin typeface="Calibri"/>
                <a:cs typeface="Calibri"/>
              </a:rPr>
              <a:t>-  NUMBER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31135" y="3090672"/>
            <a:ext cx="2209800" cy="2057400"/>
          </a:xfrm>
          <a:custGeom>
            <a:avLst/>
            <a:gdLst/>
            <a:ahLst/>
            <a:cxnLst/>
            <a:rect l="l" t="t" r="r" b="b"/>
            <a:pathLst>
              <a:path w="2209800" h="2057400">
                <a:moveTo>
                  <a:pt x="2209800" y="0"/>
                </a:moveTo>
                <a:lnTo>
                  <a:pt x="0" y="762000"/>
                </a:lnTo>
              </a:path>
              <a:path w="2209800" h="2057400">
                <a:moveTo>
                  <a:pt x="2209800" y="0"/>
                </a:moveTo>
                <a:lnTo>
                  <a:pt x="1981200" y="685800"/>
                </a:lnTo>
              </a:path>
              <a:path w="2209800" h="2057400">
                <a:moveTo>
                  <a:pt x="0" y="1447800"/>
                </a:moveTo>
                <a:lnTo>
                  <a:pt x="914400" y="2057400"/>
                </a:lnTo>
              </a:path>
              <a:path w="2209800" h="2057400">
                <a:moveTo>
                  <a:pt x="1905000" y="1447800"/>
                </a:moveTo>
                <a:lnTo>
                  <a:pt x="990600" y="2057400"/>
                </a:lnTo>
              </a:path>
            </a:pathLst>
          </a:custGeom>
          <a:ln w="1219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6997065" cy="585470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00"/>
              </a:spcBef>
            </a:pPr>
            <a:r>
              <a:rPr sz="3600" b="1" dirty="0">
                <a:solidFill>
                  <a:srgbClr val="385622"/>
                </a:solidFill>
                <a:latin typeface="Bahnschrift"/>
                <a:cs typeface="Bahnschrift"/>
              </a:rPr>
              <a:t>Review: Perancangan</a:t>
            </a:r>
            <a:r>
              <a:rPr sz="3600" b="1" spc="-125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Antarmuka</a:t>
            </a:r>
            <a:endParaRPr sz="3600">
              <a:latin typeface="Bahnschrift"/>
              <a:cs typeface="Bahnschrif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7408" y="1553717"/>
            <a:ext cx="7461884" cy="496379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540"/>
              </a:spcBef>
              <a:buClr>
                <a:srgbClr val="0D0D0D"/>
              </a:buClr>
              <a:buFont typeface="Wingdings"/>
              <a:buChar char=""/>
              <a:tabLst>
                <a:tab pos="299720" algn="l"/>
              </a:tabLst>
            </a:pPr>
            <a:r>
              <a:rPr sz="2400" spc="-5" dirty="0">
                <a:solidFill>
                  <a:srgbClr val="FFC000"/>
                </a:solidFill>
                <a:latin typeface="Comic Sans MS"/>
                <a:cs typeface="Comic Sans MS"/>
              </a:rPr>
              <a:t>Apa yang </a:t>
            </a:r>
            <a:r>
              <a:rPr sz="2400" spc="-10" dirty="0">
                <a:solidFill>
                  <a:srgbClr val="FFC000"/>
                </a:solidFill>
                <a:latin typeface="Comic Sans MS"/>
                <a:cs typeface="Comic Sans MS"/>
              </a:rPr>
              <a:t>dihasilkan </a:t>
            </a:r>
            <a:r>
              <a:rPr sz="2400" spc="-5" dirty="0">
                <a:solidFill>
                  <a:srgbClr val="FFC000"/>
                </a:solidFill>
                <a:latin typeface="Comic Sans MS"/>
                <a:cs typeface="Comic Sans MS"/>
              </a:rPr>
              <a:t>pada </a:t>
            </a:r>
            <a:r>
              <a:rPr sz="2400" dirty="0">
                <a:solidFill>
                  <a:srgbClr val="FFC000"/>
                </a:solidFill>
                <a:latin typeface="Comic Sans MS"/>
                <a:cs typeface="Comic Sans MS"/>
              </a:rPr>
              <a:t>perancangan </a:t>
            </a:r>
            <a:r>
              <a:rPr sz="2400" spc="-5" dirty="0">
                <a:solidFill>
                  <a:srgbClr val="FFC000"/>
                </a:solidFill>
                <a:latin typeface="Comic Sans MS"/>
                <a:cs typeface="Comic Sans MS"/>
              </a:rPr>
              <a:t>antarmuka</a:t>
            </a:r>
            <a:r>
              <a:rPr sz="2400" spc="10" dirty="0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C000"/>
                </a:solidFill>
                <a:latin typeface="Comic Sans MS"/>
                <a:cs typeface="Comic Sans MS"/>
              </a:rPr>
              <a:t>?</a:t>
            </a:r>
            <a:endParaRPr sz="2400">
              <a:latin typeface="Comic Sans MS"/>
              <a:cs typeface="Comic Sans MS"/>
            </a:endParaRPr>
          </a:p>
          <a:p>
            <a:pPr marL="1270000" lvl="1" indent="-343535">
              <a:lnSpc>
                <a:spcPct val="100000"/>
              </a:lnSpc>
              <a:spcBef>
                <a:spcPts val="1440"/>
              </a:spcBef>
              <a:buClr>
                <a:srgbClr val="FF0000"/>
              </a:buClr>
              <a:buFont typeface="Wingdings"/>
              <a:buChar char=""/>
              <a:tabLst>
                <a:tab pos="1270000" algn="l"/>
              </a:tabLst>
            </a:pPr>
            <a:r>
              <a:rPr sz="2400" spc="-5" dirty="0">
                <a:latin typeface="Comic Sans MS"/>
                <a:cs typeface="Comic Sans MS"/>
              </a:rPr>
              <a:t>Inter-modular interface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design</a:t>
            </a:r>
            <a:endParaRPr sz="2400">
              <a:latin typeface="Comic Sans MS"/>
              <a:cs typeface="Comic Sans MS"/>
            </a:endParaRPr>
          </a:p>
          <a:p>
            <a:pPr marL="1270000" lvl="1" indent="-343535">
              <a:lnSpc>
                <a:spcPct val="100000"/>
              </a:lnSpc>
              <a:spcBef>
                <a:spcPts val="1440"/>
              </a:spcBef>
              <a:buClr>
                <a:srgbClr val="FF0000"/>
              </a:buClr>
              <a:buFont typeface="Wingdings"/>
              <a:buChar char=""/>
              <a:tabLst>
                <a:tab pos="1270000" algn="l"/>
              </a:tabLst>
            </a:pPr>
            <a:r>
              <a:rPr sz="2400" dirty="0">
                <a:latin typeface="Comic Sans MS"/>
                <a:cs typeface="Comic Sans MS"/>
              </a:rPr>
              <a:t>External </a:t>
            </a:r>
            <a:r>
              <a:rPr sz="2400" spc="-5" dirty="0">
                <a:latin typeface="Comic Sans MS"/>
                <a:cs typeface="Comic Sans MS"/>
              </a:rPr>
              <a:t>interface</a:t>
            </a:r>
            <a:r>
              <a:rPr sz="2400" spc="-4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design</a:t>
            </a:r>
            <a:endParaRPr sz="2400">
              <a:latin typeface="Comic Sans MS"/>
              <a:cs typeface="Comic Sans MS"/>
            </a:endParaRPr>
          </a:p>
          <a:p>
            <a:pPr marL="1270000" lvl="1" indent="-343535">
              <a:lnSpc>
                <a:spcPct val="100000"/>
              </a:lnSpc>
              <a:spcBef>
                <a:spcPts val="1440"/>
              </a:spcBef>
              <a:buClr>
                <a:srgbClr val="FF0000"/>
              </a:buClr>
              <a:buFont typeface="Wingdings"/>
              <a:buChar char=""/>
              <a:tabLst>
                <a:tab pos="1270000" algn="l"/>
              </a:tabLst>
            </a:pPr>
            <a:r>
              <a:rPr sz="2400" spc="-5" dirty="0">
                <a:latin typeface="Comic Sans MS"/>
                <a:cs typeface="Comic Sans MS"/>
              </a:rPr>
              <a:t>Human-computer interface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design</a:t>
            </a:r>
            <a:endParaRPr sz="2400">
              <a:latin typeface="Comic Sans MS"/>
              <a:cs typeface="Comic Sans MS"/>
            </a:endParaRPr>
          </a:p>
          <a:p>
            <a:pPr marL="299720" marR="1288415" indent="-299720">
              <a:lnSpc>
                <a:spcPct val="150000"/>
              </a:lnSpc>
              <a:buClr>
                <a:srgbClr val="0D0D0D"/>
              </a:buClr>
              <a:buFont typeface="Wingdings"/>
              <a:buChar char=""/>
              <a:tabLst>
                <a:tab pos="299720" algn="l"/>
              </a:tabLst>
            </a:pPr>
            <a:r>
              <a:rPr sz="2400" spc="-5" dirty="0">
                <a:solidFill>
                  <a:srgbClr val="FFC000"/>
                </a:solidFill>
                <a:latin typeface="Comic Sans MS"/>
                <a:cs typeface="Comic Sans MS"/>
              </a:rPr>
              <a:t>Apa arahan </a:t>
            </a:r>
            <a:r>
              <a:rPr sz="2400" dirty="0">
                <a:solidFill>
                  <a:srgbClr val="FFC000"/>
                </a:solidFill>
                <a:latin typeface="Comic Sans MS"/>
                <a:cs typeface="Comic Sans MS"/>
              </a:rPr>
              <a:t>untuk merancang </a:t>
            </a:r>
            <a:r>
              <a:rPr sz="2400" spc="-5" dirty="0">
                <a:solidFill>
                  <a:srgbClr val="FFC000"/>
                </a:solidFill>
                <a:latin typeface="Comic Sans MS"/>
                <a:cs typeface="Comic Sans MS"/>
              </a:rPr>
              <a:t>antarmuka</a:t>
            </a:r>
            <a:r>
              <a:rPr sz="2400" spc="-70" dirty="0">
                <a:solidFill>
                  <a:srgbClr val="FFC0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C000"/>
                </a:solidFill>
                <a:latin typeface="Comic Sans MS"/>
                <a:cs typeface="Comic Sans MS"/>
              </a:rPr>
              <a:t>?  </a:t>
            </a:r>
            <a:r>
              <a:rPr sz="2400" dirty="0">
                <a:latin typeface="Comic Sans MS"/>
                <a:cs typeface="Comic Sans MS"/>
              </a:rPr>
              <a:t>Three </a:t>
            </a:r>
            <a:r>
              <a:rPr sz="2400" spc="-5" dirty="0">
                <a:latin typeface="Comic Sans MS"/>
                <a:cs typeface="Comic Sans MS"/>
              </a:rPr>
              <a:t>golden rules </a:t>
            </a:r>
            <a:r>
              <a:rPr sz="2400" dirty="0">
                <a:latin typeface="Comic Sans MS"/>
                <a:cs typeface="Comic Sans MS"/>
              </a:rPr>
              <a:t>– Theo Mandel</a:t>
            </a:r>
            <a:r>
              <a:rPr sz="2400" spc="-5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:</a:t>
            </a:r>
            <a:endParaRPr sz="2400">
              <a:latin typeface="Comic Sans MS"/>
              <a:cs typeface="Comic Sans MS"/>
            </a:endParaRPr>
          </a:p>
          <a:p>
            <a:pPr marL="1270000" lvl="1" indent="-343535">
              <a:lnSpc>
                <a:spcPct val="100000"/>
              </a:lnSpc>
              <a:spcBef>
                <a:spcPts val="1445"/>
              </a:spcBef>
              <a:buClr>
                <a:srgbClr val="FF0000"/>
              </a:buClr>
              <a:buFont typeface="Wingdings"/>
              <a:buChar char=""/>
              <a:tabLst>
                <a:tab pos="1270000" algn="l"/>
              </a:tabLst>
            </a:pPr>
            <a:r>
              <a:rPr sz="2400" dirty="0">
                <a:latin typeface="Comic Sans MS"/>
                <a:cs typeface="Comic Sans MS"/>
              </a:rPr>
              <a:t>Place </a:t>
            </a:r>
            <a:r>
              <a:rPr sz="2400" spc="-5" dirty="0">
                <a:latin typeface="Comic Sans MS"/>
                <a:cs typeface="Comic Sans MS"/>
              </a:rPr>
              <a:t>user in</a:t>
            </a:r>
            <a:r>
              <a:rPr sz="2400" spc="-20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control</a:t>
            </a:r>
            <a:endParaRPr sz="2400">
              <a:latin typeface="Comic Sans MS"/>
              <a:cs typeface="Comic Sans MS"/>
            </a:endParaRPr>
          </a:p>
          <a:p>
            <a:pPr marL="1270000" lvl="1" indent="-343535">
              <a:lnSpc>
                <a:spcPct val="100000"/>
              </a:lnSpc>
              <a:spcBef>
                <a:spcPts val="1440"/>
              </a:spcBef>
              <a:buClr>
                <a:srgbClr val="FF0000"/>
              </a:buClr>
              <a:buFont typeface="Wingdings"/>
              <a:buChar char=""/>
              <a:tabLst>
                <a:tab pos="1270000" algn="l"/>
              </a:tabLst>
            </a:pPr>
            <a:r>
              <a:rPr sz="2400" spc="-5" dirty="0">
                <a:latin typeface="Comic Sans MS"/>
                <a:cs typeface="Comic Sans MS"/>
              </a:rPr>
              <a:t>Reduce the user’s </a:t>
            </a:r>
            <a:r>
              <a:rPr sz="2400" dirty="0">
                <a:latin typeface="Comic Sans MS"/>
                <a:cs typeface="Comic Sans MS"/>
              </a:rPr>
              <a:t>memory</a:t>
            </a:r>
            <a:r>
              <a:rPr sz="2400" spc="-4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load</a:t>
            </a:r>
            <a:endParaRPr sz="2400">
              <a:latin typeface="Comic Sans MS"/>
              <a:cs typeface="Comic Sans MS"/>
            </a:endParaRPr>
          </a:p>
          <a:p>
            <a:pPr marL="1270000" lvl="1" indent="-343535">
              <a:lnSpc>
                <a:spcPct val="100000"/>
              </a:lnSpc>
              <a:spcBef>
                <a:spcPts val="1440"/>
              </a:spcBef>
              <a:buClr>
                <a:srgbClr val="FF0000"/>
              </a:buClr>
              <a:buFont typeface="Wingdings"/>
              <a:buChar char=""/>
              <a:tabLst>
                <a:tab pos="1270000" algn="l"/>
              </a:tabLst>
            </a:pPr>
            <a:r>
              <a:rPr sz="2400" dirty="0">
                <a:latin typeface="Comic Sans MS"/>
                <a:cs typeface="Comic Sans MS"/>
              </a:rPr>
              <a:t>Make </a:t>
            </a:r>
            <a:r>
              <a:rPr sz="2400" spc="-5" dirty="0">
                <a:latin typeface="Comic Sans MS"/>
                <a:cs typeface="Comic Sans MS"/>
              </a:rPr>
              <a:t>the interface</a:t>
            </a:r>
            <a:r>
              <a:rPr sz="2400" spc="-40" dirty="0">
                <a:latin typeface="Comic Sans MS"/>
                <a:cs typeface="Comic Sans MS"/>
              </a:rPr>
              <a:t> </a:t>
            </a:r>
            <a:r>
              <a:rPr sz="2400" spc="-5" dirty="0">
                <a:latin typeface="Comic Sans MS"/>
                <a:cs typeface="Comic Sans MS"/>
              </a:rPr>
              <a:t>consistent</a:t>
            </a:r>
            <a:endParaRPr sz="2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5681980" cy="585470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00"/>
              </a:spcBef>
            </a:pPr>
            <a:r>
              <a:rPr sz="3600" b="1" dirty="0">
                <a:solidFill>
                  <a:srgbClr val="385622"/>
                </a:solidFill>
                <a:latin typeface="Bahnschrift"/>
                <a:cs typeface="Bahnschrift"/>
              </a:rPr>
              <a:t>Review: Perancangan</a:t>
            </a:r>
            <a:r>
              <a:rPr sz="3600" b="1" spc="-130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Data</a:t>
            </a:r>
            <a:endParaRPr sz="3600">
              <a:latin typeface="Bahnschrift"/>
              <a:cs typeface="Bahnschrif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6487" y="1279869"/>
            <a:ext cx="6659880" cy="4151629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620"/>
              </a:spcBef>
              <a:buClr>
                <a:srgbClr val="0D0D0D"/>
              </a:buClr>
              <a:buFont typeface="Wingdings"/>
              <a:buChar char=""/>
              <a:tabLst>
                <a:tab pos="299720" algn="l"/>
              </a:tabLst>
            </a:pPr>
            <a:r>
              <a:rPr sz="2400" spc="-5" dirty="0">
                <a:solidFill>
                  <a:srgbClr val="C55A11"/>
                </a:solidFill>
                <a:latin typeface="Comic Sans MS"/>
                <a:cs typeface="Comic Sans MS"/>
              </a:rPr>
              <a:t>Apa yang </a:t>
            </a:r>
            <a:r>
              <a:rPr sz="2400" spc="-10" dirty="0">
                <a:solidFill>
                  <a:srgbClr val="C55A11"/>
                </a:solidFill>
                <a:latin typeface="Comic Sans MS"/>
                <a:cs typeface="Comic Sans MS"/>
              </a:rPr>
              <a:t>dihasilkan </a:t>
            </a:r>
            <a:r>
              <a:rPr sz="2400" spc="-5" dirty="0">
                <a:solidFill>
                  <a:srgbClr val="C55A11"/>
                </a:solidFill>
                <a:latin typeface="Comic Sans MS"/>
                <a:cs typeface="Comic Sans MS"/>
              </a:rPr>
              <a:t>pada </a:t>
            </a:r>
            <a:r>
              <a:rPr sz="2400" dirty="0">
                <a:solidFill>
                  <a:srgbClr val="C55A11"/>
                </a:solidFill>
                <a:latin typeface="Comic Sans MS"/>
                <a:cs typeface="Comic Sans MS"/>
              </a:rPr>
              <a:t>perancangan </a:t>
            </a:r>
            <a:r>
              <a:rPr sz="2400" spc="-5" dirty="0">
                <a:solidFill>
                  <a:srgbClr val="C55A11"/>
                </a:solidFill>
                <a:latin typeface="Comic Sans MS"/>
                <a:cs typeface="Comic Sans MS"/>
              </a:rPr>
              <a:t>Data</a:t>
            </a:r>
            <a:r>
              <a:rPr sz="2400" spc="10" dirty="0">
                <a:solidFill>
                  <a:srgbClr val="C55A11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C55A11"/>
                </a:solidFill>
                <a:latin typeface="Comic Sans MS"/>
                <a:cs typeface="Comic Sans MS"/>
              </a:rPr>
              <a:t>?</a:t>
            </a:r>
            <a:endParaRPr sz="2400">
              <a:latin typeface="Comic Sans MS"/>
              <a:cs typeface="Comic Sans MS"/>
            </a:endParaRPr>
          </a:p>
          <a:p>
            <a:pPr marL="1270000" lvl="1" indent="-343535">
              <a:lnSpc>
                <a:spcPct val="100000"/>
              </a:lnSpc>
              <a:spcBef>
                <a:spcPts val="1335"/>
              </a:spcBef>
              <a:buClr>
                <a:srgbClr val="0462C1"/>
              </a:buClr>
              <a:buFont typeface="Wingdings"/>
              <a:buChar char=""/>
              <a:tabLst>
                <a:tab pos="1270000" algn="l"/>
                <a:tab pos="1270635" algn="l"/>
              </a:tabLst>
            </a:pPr>
            <a:r>
              <a:rPr sz="2100" spc="-5" dirty="0">
                <a:latin typeface="Comic Sans MS"/>
                <a:cs typeface="Comic Sans MS"/>
              </a:rPr>
              <a:t>Struktur data</a:t>
            </a:r>
            <a:endParaRPr sz="2100">
              <a:latin typeface="Comic Sans MS"/>
              <a:cs typeface="Comic Sans MS"/>
            </a:endParaRPr>
          </a:p>
          <a:p>
            <a:pPr marL="1270000" lvl="1" indent="-343535">
              <a:lnSpc>
                <a:spcPct val="100000"/>
              </a:lnSpc>
              <a:spcBef>
                <a:spcPts val="1260"/>
              </a:spcBef>
              <a:buClr>
                <a:srgbClr val="0462C1"/>
              </a:buClr>
              <a:buFont typeface="Wingdings"/>
              <a:buChar char=""/>
              <a:tabLst>
                <a:tab pos="1270000" algn="l"/>
                <a:tab pos="1270635" algn="l"/>
              </a:tabLst>
            </a:pPr>
            <a:r>
              <a:rPr sz="2100" spc="-5" dirty="0">
                <a:latin typeface="Comic Sans MS"/>
                <a:cs typeface="Comic Sans MS"/>
              </a:rPr>
              <a:t>Skema basis</a:t>
            </a:r>
            <a:r>
              <a:rPr sz="2100" spc="-10" dirty="0">
                <a:latin typeface="Comic Sans MS"/>
                <a:cs typeface="Comic Sans MS"/>
              </a:rPr>
              <a:t> </a:t>
            </a:r>
            <a:r>
              <a:rPr sz="2100" spc="-5" dirty="0">
                <a:latin typeface="Comic Sans MS"/>
                <a:cs typeface="Comic Sans MS"/>
              </a:rPr>
              <a:t>data</a:t>
            </a:r>
            <a:endParaRPr sz="2100">
              <a:latin typeface="Comic Sans MS"/>
              <a:cs typeface="Comic Sans MS"/>
            </a:endParaRPr>
          </a:p>
          <a:p>
            <a:pPr marL="1270000" lvl="1" indent="-343535">
              <a:lnSpc>
                <a:spcPct val="100000"/>
              </a:lnSpc>
              <a:spcBef>
                <a:spcPts val="1260"/>
              </a:spcBef>
              <a:buClr>
                <a:srgbClr val="0462C1"/>
              </a:buClr>
              <a:buFont typeface="Wingdings"/>
              <a:buChar char=""/>
              <a:tabLst>
                <a:tab pos="1270000" algn="l"/>
                <a:tab pos="1270635" algn="l"/>
              </a:tabLst>
            </a:pPr>
            <a:r>
              <a:rPr sz="2100" dirty="0">
                <a:latin typeface="Comic Sans MS"/>
                <a:cs typeface="Comic Sans MS"/>
              </a:rPr>
              <a:t>Rancangan </a:t>
            </a:r>
            <a:r>
              <a:rPr sz="2100" spc="-5" dirty="0">
                <a:latin typeface="Comic Sans MS"/>
                <a:cs typeface="Comic Sans MS"/>
              </a:rPr>
              <a:t>detil tiap</a:t>
            </a:r>
            <a:r>
              <a:rPr sz="2100" spc="-30" dirty="0">
                <a:latin typeface="Comic Sans MS"/>
                <a:cs typeface="Comic Sans MS"/>
              </a:rPr>
              <a:t> </a:t>
            </a:r>
            <a:r>
              <a:rPr sz="2100" spc="-5" dirty="0">
                <a:latin typeface="Comic Sans MS"/>
                <a:cs typeface="Comic Sans MS"/>
              </a:rPr>
              <a:t>tabel:</a:t>
            </a:r>
            <a:endParaRPr sz="2100">
              <a:latin typeface="Comic Sans MS"/>
              <a:cs typeface="Comic Sans MS"/>
            </a:endParaRPr>
          </a:p>
          <a:p>
            <a:pPr marL="1841500">
              <a:lnSpc>
                <a:spcPct val="100000"/>
              </a:lnSpc>
              <a:spcBef>
                <a:spcPts val="1260"/>
              </a:spcBef>
            </a:pPr>
            <a:r>
              <a:rPr sz="2100" dirty="0">
                <a:latin typeface="Comic Sans MS"/>
                <a:cs typeface="Comic Sans MS"/>
              </a:rPr>
              <a:t>Nama, </a:t>
            </a:r>
            <a:r>
              <a:rPr sz="2100" spc="-5" dirty="0">
                <a:latin typeface="Comic Sans MS"/>
                <a:cs typeface="Comic Sans MS"/>
              </a:rPr>
              <a:t>deskripsi, volume, field, key,</a:t>
            </a:r>
            <a:r>
              <a:rPr sz="2100" spc="5" dirty="0">
                <a:latin typeface="Comic Sans MS"/>
                <a:cs typeface="Comic Sans MS"/>
              </a:rPr>
              <a:t> </a:t>
            </a:r>
            <a:r>
              <a:rPr sz="2100" spc="-5" dirty="0">
                <a:latin typeface="Comic Sans MS"/>
                <a:cs typeface="Comic Sans MS"/>
              </a:rPr>
              <a:t>dll</a:t>
            </a:r>
            <a:endParaRPr sz="2100">
              <a:latin typeface="Comic Sans MS"/>
              <a:cs typeface="Comic Sans MS"/>
            </a:endParaRPr>
          </a:p>
          <a:p>
            <a:pPr marL="299085" indent="-287020">
              <a:lnSpc>
                <a:spcPct val="100000"/>
              </a:lnSpc>
              <a:spcBef>
                <a:spcPts val="1370"/>
              </a:spcBef>
              <a:buClr>
                <a:srgbClr val="0D0D0D"/>
              </a:buClr>
              <a:buFont typeface="Wingdings"/>
              <a:buChar char=""/>
              <a:tabLst>
                <a:tab pos="299720" algn="l"/>
              </a:tabLst>
            </a:pPr>
            <a:r>
              <a:rPr sz="2400" spc="-5" dirty="0">
                <a:solidFill>
                  <a:srgbClr val="C55A11"/>
                </a:solidFill>
                <a:latin typeface="Comic Sans MS"/>
                <a:cs typeface="Comic Sans MS"/>
              </a:rPr>
              <a:t>Bagaimana tahapan </a:t>
            </a:r>
            <a:r>
              <a:rPr sz="2400" dirty="0">
                <a:solidFill>
                  <a:srgbClr val="C55A11"/>
                </a:solidFill>
                <a:latin typeface="Comic Sans MS"/>
                <a:cs typeface="Comic Sans MS"/>
              </a:rPr>
              <a:t>merancang </a:t>
            </a:r>
            <a:r>
              <a:rPr sz="2400" spc="-5" dirty="0">
                <a:solidFill>
                  <a:srgbClr val="C55A11"/>
                </a:solidFill>
                <a:latin typeface="Comic Sans MS"/>
                <a:cs typeface="Comic Sans MS"/>
              </a:rPr>
              <a:t>Data</a:t>
            </a:r>
            <a:r>
              <a:rPr sz="2400" spc="-30" dirty="0">
                <a:solidFill>
                  <a:srgbClr val="C55A11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C55A11"/>
                </a:solidFill>
                <a:latin typeface="Comic Sans MS"/>
                <a:cs typeface="Comic Sans MS"/>
              </a:rPr>
              <a:t>?</a:t>
            </a:r>
            <a:endParaRPr sz="2400">
              <a:latin typeface="Comic Sans MS"/>
              <a:cs typeface="Comic Sans MS"/>
            </a:endParaRPr>
          </a:p>
          <a:p>
            <a:pPr marL="355600" indent="-343535">
              <a:lnSpc>
                <a:spcPct val="100000"/>
              </a:lnSpc>
              <a:spcBef>
                <a:spcPts val="1440"/>
              </a:spcBef>
              <a:buClr>
                <a:srgbClr val="0462C1"/>
              </a:buClr>
              <a:buFont typeface="Wingdings"/>
              <a:buChar char=""/>
              <a:tabLst>
                <a:tab pos="356235" algn="l"/>
              </a:tabLst>
            </a:pPr>
            <a:r>
              <a:rPr sz="2400" spc="-5" dirty="0">
                <a:latin typeface="Comic Sans MS"/>
                <a:cs typeface="Comic Sans MS"/>
              </a:rPr>
              <a:t>Review</a:t>
            </a:r>
            <a:r>
              <a:rPr sz="2400" spc="-15" dirty="0">
                <a:latin typeface="Comic Sans MS"/>
                <a:cs typeface="Comic Sans MS"/>
              </a:rPr>
              <a:t> </a:t>
            </a:r>
            <a:r>
              <a:rPr sz="2400" dirty="0">
                <a:latin typeface="Comic Sans MS"/>
                <a:cs typeface="Comic Sans MS"/>
              </a:rPr>
              <a:t>ERD</a:t>
            </a:r>
            <a:endParaRPr sz="2400">
              <a:latin typeface="Comic Sans MS"/>
              <a:cs typeface="Comic Sans MS"/>
            </a:endParaRPr>
          </a:p>
          <a:p>
            <a:pPr marL="355600" indent="-343535">
              <a:lnSpc>
                <a:spcPct val="100000"/>
              </a:lnSpc>
              <a:spcBef>
                <a:spcPts val="1440"/>
              </a:spcBef>
              <a:buClr>
                <a:srgbClr val="0462C1"/>
              </a:buClr>
              <a:buFont typeface="Wingdings"/>
              <a:buChar char=""/>
              <a:tabLst>
                <a:tab pos="356235" algn="l"/>
              </a:tabLst>
            </a:pPr>
            <a:r>
              <a:rPr sz="2400" spc="-5" dirty="0">
                <a:latin typeface="Comic Sans MS"/>
                <a:cs typeface="Comic Sans MS"/>
              </a:rPr>
              <a:t>Petakan menjadi </a:t>
            </a:r>
            <a:r>
              <a:rPr sz="2400" dirty="0">
                <a:latin typeface="Comic Sans MS"/>
                <a:cs typeface="Comic Sans MS"/>
              </a:rPr>
              <a:t>skema </a:t>
            </a:r>
            <a:r>
              <a:rPr sz="2400" spc="-5" dirty="0">
                <a:latin typeface="Comic Sans MS"/>
                <a:cs typeface="Comic Sans MS"/>
              </a:rPr>
              <a:t>basis</a:t>
            </a:r>
            <a:r>
              <a:rPr sz="2400" spc="-50" dirty="0">
                <a:latin typeface="Comic Sans MS"/>
                <a:cs typeface="Comic Sans MS"/>
              </a:rPr>
              <a:t> </a:t>
            </a:r>
            <a:r>
              <a:rPr sz="2400" spc="-10" dirty="0">
                <a:latin typeface="Comic Sans MS"/>
                <a:cs typeface="Comic Sans MS"/>
              </a:rPr>
              <a:t>data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61338" y="5570321"/>
            <a:ext cx="17703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omic Sans MS"/>
                <a:cs typeface="Comic Sans MS"/>
              </a:rPr>
              <a:t>Entity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spc="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tabel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42791" y="6027826"/>
            <a:ext cx="7950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omic Sans MS"/>
                <a:cs typeface="Comic Sans MS"/>
              </a:rPr>
              <a:t>Relasi:</a:t>
            </a:r>
            <a:endParaRPr sz="2000">
              <a:latin typeface="Comic Sans MS"/>
              <a:cs typeface="Comic Sans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09846" y="5496559"/>
            <a:ext cx="2265680" cy="126047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98425" indent="-86360">
              <a:lnSpc>
                <a:spcPct val="100000"/>
              </a:lnSpc>
              <a:spcBef>
                <a:spcPts val="1180"/>
              </a:spcBef>
              <a:buClr>
                <a:srgbClr val="944F71"/>
              </a:buClr>
              <a:buSzPct val="44444"/>
              <a:buFont typeface="Wingdings"/>
              <a:buChar char=""/>
              <a:tabLst>
                <a:tab pos="99060" algn="l"/>
              </a:tabLst>
            </a:pPr>
            <a:r>
              <a:rPr sz="1800" dirty="0">
                <a:latin typeface="Comic Sans MS"/>
                <a:cs typeface="Comic Sans MS"/>
              </a:rPr>
              <a:t>N </a:t>
            </a:r>
            <a:r>
              <a:rPr sz="1800" spc="-5" dirty="0">
                <a:latin typeface="Comic Sans MS"/>
                <a:cs typeface="Comic Sans MS"/>
              </a:rPr>
              <a:t>ke </a:t>
            </a:r>
            <a:r>
              <a:rPr sz="1800" dirty="0">
                <a:latin typeface="Comic Sans MS"/>
                <a:cs typeface="Comic Sans MS"/>
              </a:rPr>
              <a:t>M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jadi</a:t>
            </a:r>
            <a:r>
              <a:rPr sz="1800" spc="1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tabel</a:t>
            </a:r>
            <a:endParaRPr sz="1800">
              <a:latin typeface="Comic Sans MS"/>
              <a:cs typeface="Comic Sans MS"/>
            </a:endParaRPr>
          </a:p>
          <a:p>
            <a:pPr marL="98425" indent="-86360">
              <a:lnSpc>
                <a:spcPct val="100000"/>
              </a:lnSpc>
              <a:spcBef>
                <a:spcPts val="1085"/>
              </a:spcBef>
              <a:buClr>
                <a:srgbClr val="944F71"/>
              </a:buClr>
              <a:buSzPct val="44444"/>
              <a:buFont typeface="Wingdings"/>
              <a:buChar char=""/>
              <a:tabLst>
                <a:tab pos="99060" algn="l"/>
              </a:tabLst>
            </a:pPr>
            <a:r>
              <a:rPr sz="1800" dirty="0">
                <a:latin typeface="Comic Sans MS"/>
                <a:cs typeface="Comic Sans MS"/>
              </a:rPr>
              <a:t>1 </a:t>
            </a:r>
            <a:r>
              <a:rPr sz="1800" spc="-5" dirty="0">
                <a:latin typeface="Comic Sans MS"/>
                <a:cs typeface="Comic Sans MS"/>
              </a:rPr>
              <a:t>ke </a:t>
            </a:r>
            <a:r>
              <a:rPr sz="1800" dirty="0">
                <a:latin typeface="Comic Sans MS"/>
                <a:cs typeface="Comic Sans MS"/>
              </a:rPr>
              <a:t>N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jadi</a:t>
            </a:r>
            <a:r>
              <a:rPr sz="1800" spc="4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tabel</a:t>
            </a:r>
            <a:endParaRPr sz="1800">
              <a:latin typeface="Comic Sans MS"/>
              <a:cs typeface="Comic Sans MS"/>
            </a:endParaRPr>
          </a:p>
          <a:p>
            <a:pPr marL="98425" indent="-86360">
              <a:lnSpc>
                <a:spcPct val="100000"/>
              </a:lnSpc>
              <a:spcBef>
                <a:spcPts val="1080"/>
              </a:spcBef>
              <a:buClr>
                <a:srgbClr val="944F71"/>
              </a:buClr>
              <a:buSzPct val="44444"/>
              <a:buFont typeface="Wingdings"/>
              <a:buChar char=""/>
              <a:tabLst>
                <a:tab pos="99060" algn="l"/>
              </a:tabLst>
            </a:pPr>
            <a:r>
              <a:rPr sz="1800" dirty="0">
                <a:latin typeface="Comic Sans MS"/>
                <a:cs typeface="Comic Sans MS"/>
              </a:rPr>
              <a:t>1 </a:t>
            </a:r>
            <a:r>
              <a:rPr sz="1800" spc="-5" dirty="0">
                <a:latin typeface="Comic Sans MS"/>
                <a:cs typeface="Comic Sans MS"/>
              </a:rPr>
              <a:t>ke </a:t>
            </a:r>
            <a:r>
              <a:rPr sz="1800" dirty="0">
                <a:latin typeface="Comic Sans MS"/>
                <a:cs typeface="Comic Sans MS"/>
              </a:rPr>
              <a:t>1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dititipkan</a:t>
            </a:r>
            <a:endParaRPr sz="1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5607050" cy="585470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0"/>
              </a:spcBef>
            </a:pPr>
            <a:r>
              <a:rPr sz="3600" b="1" dirty="0">
                <a:solidFill>
                  <a:srgbClr val="385622"/>
                </a:solidFill>
                <a:latin typeface="Bahnschrift"/>
                <a:cs typeface="Bahnschrift"/>
              </a:rPr>
              <a:t>Review: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Perancangan</a:t>
            </a:r>
            <a:r>
              <a:rPr sz="3600" b="1" spc="-114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Data</a:t>
            </a:r>
            <a:endParaRPr sz="3600">
              <a:latin typeface="Bahnschrift"/>
              <a:cs typeface="Bahnschrif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041969" y="3408997"/>
            <a:ext cx="1576705" cy="476250"/>
            <a:chOff x="2041969" y="3408997"/>
            <a:chExt cx="1576705" cy="476250"/>
          </a:xfrm>
        </p:grpSpPr>
        <p:sp>
          <p:nvSpPr>
            <p:cNvPr id="6" name="object 6"/>
            <p:cNvSpPr/>
            <p:nvPr/>
          </p:nvSpPr>
          <p:spPr>
            <a:xfrm>
              <a:off x="2046732" y="3413759"/>
              <a:ext cx="1567180" cy="466725"/>
            </a:xfrm>
            <a:custGeom>
              <a:avLst/>
              <a:gdLst/>
              <a:ahLst/>
              <a:cxnLst/>
              <a:rect l="l" t="t" r="r" b="b"/>
              <a:pathLst>
                <a:path w="1567179" h="466725">
                  <a:moveTo>
                    <a:pt x="1566671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1566671" y="466344"/>
                  </a:lnTo>
                  <a:lnTo>
                    <a:pt x="1566671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46732" y="3413759"/>
              <a:ext cx="1567180" cy="466725"/>
            </a:xfrm>
            <a:custGeom>
              <a:avLst/>
              <a:gdLst/>
              <a:ahLst/>
              <a:cxnLst/>
              <a:rect l="l" t="t" r="r" b="b"/>
              <a:pathLst>
                <a:path w="1567179" h="466725">
                  <a:moveTo>
                    <a:pt x="0" y="466344"/>
                  </a:moveTo>
                  <a:lnTo>
                    <a:pt x="1566671" y="466344"/>
                  </a:lnTo>
                  <a:lnTo>
                    <a:pt x="1566671" y="0"/>
                  </a:lnTo>
                  <a:lnTo>
                    <a:pt x="0" y="0"/>
                  </a:lnTo>
                  <a:lnTo>
                    <a:pt x="0" y="4663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46732" y="3413759"/>
            <a:ext cx="1567180" cy="46672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</a:pPr>
            <a:r>
              <a:rPr sz="2400" dirty="0">
                <a:solidFill>
                  <a:srgbClr val="E7E6E6"/>
                </a:solidFill>
                <a:latin typeface="Times New Roman"/>
                <a:cs typeface="Times New Roman"/>
              </a:rPr>
              <a:t>Mahasiswa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11021" y="2875597"/>
            <a:ext cx="1734820" cy="476250"/>
            <a:chOff x="7411021" y="2875597"/>
            <a:chExt cx="1734820" cy="476250"/>
          </a:xfrm>
        </p:grpSpPr>
        <p:sp>
          <p:nvSpPr>
            <p:cNvPr id="10" name="object 10"/>
            <p:cNvSpPr/>
            <p:nvPr/>
          </p:nvSpPr>
          <p:spPr>
            <a:xfrm>
              <a:off x="7415783" y="2880360"/>
              <a:ext cx="1725295" cy="466725"/>
            </a:xfrm>
            <a:custGeom>
              <a:avLst/>
              <a:gdLst/>
              <a:ahLst/>
              <a:cxnLst/>
              <a:rect l="l" t="t" r="r" b="b"/>
              <a:pathLst>
                <a:path w="1725295" h="466725">
                  <a:moveTo>
                    <a:pt x="1725168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1725168" y="466344"/>
                  </a:lnTo>
                  <a:lnTo>
                    <a:pt x="1725168" y="0"/>
                  </a:lnTo>
                  <a:close/>
                </a:path>
              </a:pathLst>
            </a:custGeom>
            <a:solidFill>
              <a:srgbClr val="0462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15783" y="2880360"/>
              <a:ext cx="1725295" cy="466725"/>
            </a:xfrm>
            <a:custGeom>
              <a:avLst/>
              <a:gdLst/>
              <a:ahLst/>
              <a:cxnLst/>
              <a:rect l="l" t="t" r="r" b="b"/>
              <a:pathLst>
                <a:path w="1725295" h="466725">
                  <a:moveTo>
                    <a:pt x="0" y="466344"/>
                  </a:moveTo>
                  <a:lnTo>
                    <a:pt x="1725168" y="466344"/>
                  </a:lnTo>
                  <a:lnTo>
                    <a:pt x="1725168" y="0"/>
                  </a:lnTo>
                  <a:lnTo>
                    <a:pt x="0" y="0"/>
                  </a:lnTo>
                  <a:lnTo>
                    <a:pt x="0" y="46634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415783" y="2880360"/>
            <a:ext cx="1725295" cy="46672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75"/>
              </a:spcBef>
            </a:pPr>
            <a:r>
              <a:rPr sz="2400" dirty="0">
                <a:solidFill>
                  <a:srgbClr val="E7E6E6"/>
                </a:solidFill>
                <a:latin typeface="Times New Roman"/>
                <a:cs typeface="Times New Roman"/>
              </a:rPr>
              <a:t>Mata</a:t>
            </a:r>
            <a:r>
              <a:rPr sz="2400" spc="-65" dirty="0">
                <a:solidFill>
                  <a:srgbClr val="E7E6E6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E7E6E6"/>
                </a:solidFill>
                <a:latin typeface="Times New Roman"/>
                <a:cs typeface="Times New Roman"/>
              </a:rPr>
              <a:t>Kuliah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814125" y="2418397"/>
            <a:ext cx="1569085" cy="1914525"/>
            <a:chOff x="4814125" y="2418397"/>
            <a:chExt cx="1569085" cy="1914525"/>
          </a:xfrm>
        </p:grpSpPr>
        <p:sp>
          <p:nvSpPr>
            <p:cNvPr id="14" name="object 14"/>
            <p:cNvSpPr/>
            <p:nvPr/>
          </p:nvSpPr>
          <p:spPr>
            <a:xfrm>
              <a:off x="4818888" y="2423160"/>
              <a:ext cx="1559560" cy="1905000"/>
            </a:xfrm>
            <a:custGeom>
              <a:avLst/>
              <a:gdLst/>
              <a:ahLst/>
              <a:cxnLst/>
              <a:rect l="l" t="t" r="r" b="b"/>
              <a:pathLst>
                <a:path w="1559560" h="1905000">
                  <a:moveTo>
                    <a:pt x="779526" y="0"/>
                  </a:moveTo>
                  <a:lnTo>
                    <a:pt x="0" y="952500"/>
                  </a:lnTo>
                  <a:lnTo>
                    <a:pt x="779526" y="1905000"/>
                  </a:lnTo>
                  <a:lnTo>
                    <a:pt x="1559052" y="952500"/>
                  </a:lnTo>
                  <a:lnTo>
                    <a:pt x="779526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818888" y="2423160"/>
              <a:ext cx="1559560" cy="1905000"/>
            </a:xfrm>
            <a:custGeom>
              <a:avLst/>
              <a:gdLst/>
              <a:ahLst/>
              <a:cxnLst/>
              <a:rect l="l" t="t" r="r" b="b"/>
              <a:pathLst>
                <a:path w="1559560" h="1905000">
                  <a:moveTo>
                    <a:pt x="0" y="952500"/>
                  </a:moveTo>
                  <a:lnTo>
                    <a:pt x="779526" y="0"/>
                  </a:lnTo>
                  <a:lnTo>
                    <a:pt x="1559052" y="952500"/>
                  </a:lnTo>
                  <a:lnTo>
                    <a:pt x="779526" y="1905000"/>
                  </a:lnTo>
                  <a:lnTo>
                    <a:pt x="0" y="95250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84165" y="3169107"/>
            <a:ext cx="14293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Mengambil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06546" y="3137154"/>
            <a:ext cx="3810000" cy="477520"/>
          </a:xfrm>
          <a:custGeom>
            <a:avLst/>
            <a:gdLst/>
            <a:ahLst/>
            <a:cxnLst/>
            <a:rect l="l" t="t" r="r" b="b"/>
            <a:pathLst>
              <a:path w="3810000" h="477520">
                <a:moveTo>
                  <a:pt x="0" y="477012"/>
                </a:moveTo>
                <a:lnTo>
                  <a:pt x="1213103" y="239268"/>
                </a:lnTo>
              </a:path>
              <a:path w="3810000" h="477520">
                <a:moveTo>
                  <a:pt x="3810000" y="0"/>
                </a:moveTo>
                <a:lnTo>
                  <a:pt x="2772155" y="23926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669538" y="3020059"/>
            <a:ext cx="4451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0..N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22972" y="2562859"/>
            <a:ext cx="4705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0..M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3907790" cy="585470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0"/>
              </a:spcBef>
            </a:pPr>
            <a:r>
              <a:rPr sz="3600" b="1" dirty="0">
                <a:solidFill>
                  <a:srgbClr val="385622"/>
                </a:solidFill>
                <a:latin typeface="Bahnschrift"/>
                <a:cs typeface="Bahnschrift"/>
              </a:rPr>
              <a:t>Skema Basis</a:t>
            </a:r>
            <a:r>
              <a:rPr sz="3600" b="1" spc="-125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Data</a:t>
            </a:r>
            <a:endParaRPr sz="3600">
              <a:latin typeface="Bahnschrift"/>
              <a:cs typeface="Bahnschrif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7408" y="1739925"/>
            <a:ext cx="4831080" cy="3455035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2500" spc="-10" dirty="0">
                <a:latin typeface="Comic Sans MS"/>
                <a:cs typeface="Comic Sans MS"/>
              </a:rPr>
              <a:t>Tabel</a:t>
            </a:r>
            <a:r>
              <a:rPr sz="2500" spc="25" dirty="0">
                <a:latin typeface="Comic Sans MS"/>
                <a:cs typeface="Comic Sans MS"/>
              </a:rPr>
              <a:t> </a:t>
            </a:r>
            <a:r>
              <a:rPr sz="2500" spc="-10" dirty="0">
                <a:latin typeface="Comic Sans MS"/>
                <a:cs typeface="Comic Sans MS"/>
              </a:rPr>
              <a:t>Mahasiswa</a:t>
            </a:r>
            <a:endParaRPr sz="2500">
              <a:latin typeface="Comic Sans MS"/>
              <a:cs typeface="Comic Sans MS"/>
            </a:endParaRPr>
          </a:p>
          <a:p>
            <a:pPr marL="12700" marR="1024255" indent="457200">
              <a:lnSpc>
                <a:spcPts val="4500"/>
              </a:lnSpc>
              <a:spcBef>
                <a:spcPts val="400"/>
              </a:spcBef>
            </a:pPr>
            <a:r>
              <a:rPr sz="2500" spc="-5" dirty="0">
                <a:latin typeface="Comic Sans MS"/>
                <a:cs typeface="Comic Sans MS"/>
              </a:rPr>
              <a:t>NIM, Nama, </a:t>
            </a:r>
            <a:r>
              <a:rPr sz="2500" spc="-10" dirty="0">
                <a:latin typeface="Comic Sans MS"/>
                <a:cs typeface="Comic Sans MS"/>
              </a:rPr>
              <a:t>Alamat,</a:t>
            </a:r>
            <a:r>
              <a:rPr sz="2500" spc="-40" dirty="0">
                <a:latin typeface="Comic Sans MS"/>
                <a:cs typeface="Comic Sans MS"/>
              </a:rPr>
              <a:t> </a:t>
            </a:r>
            <a:r>
              <a:rPr sz="2500" spc="-5" dirty="0">
                <a:latin typeface="Comic Sans MS"/>
                <a:cs typeface="Comic Sans MS"/>
              </a:rPr>
              <a:t>…  </a:t>
            </a:r>
            <a:r>
              <a:rPr sz="2500" spc="-10" dirty="0">
                <a:latin typeface="Comic Sans MS"/>
                <a:cs typeface="Comic Sans MS"/>
              </a:rPr>
              <a:t>Tabel </a:t>
            </a:r>
            <a:r>
              <a:rPr sz="2500" spc="-5" dirty="0">
                <a:latin typeface="Comic Sans MS"/>
                <a:cs typeface="Comic Sans MS"/>
              </a:rPr>
              <a:t>Mata</a:t>
            </a:r>
            <a:r>
              <a:rPr sz="2500" spc="40" dirty="0">
                <a:latin typeface="Comic Sans MS"/>
                <a:cs typeface="Comic Sans MS"/>
              </a:rPr>
              <a:t> </a:t>
            </a:r>
            <a:r>
              <a:rPr sz="2500" spc="-5" dirty="0">
                <a:latin typeface="Comic Sans MS"/>
                <a:cs typeface="Comic Sans MS"/>
              </a:rPr>
              <a:t>Kuliah</a:t>
            </a:r>
            <a:endParaRPr sz="2500">
              <a:latin typeface="Comic Sans MS"/>
              <a:cs typeface="Comic Sans MS"/>
            </a:endParaRPr>
          </a:p>
          <a:p>
            <a:pPr marL="12700" marR="821690" indent="457200">
              <a:lnSpc>
                <a:spcPts val="4500"/>
              </a:lnSpc>
            </a:pPr>
            <a:r>
              <a:rPr sz="2500" spc="-5" dirty="0">
                <a:latin typeface="Comic Sans MS"/>
                <a:cs typeface="Comic Sans MS"/>
              </a:rPr>
              <a:t>KD_Kul, Nama_Kul,</a:t>
            </a:r>
            <a:r>
              <a:rPr sz="2500" spc="-65" dirty="0">
                <a:latin typeface="Comic Sans MS"/>
                <a:cs typeface="Comic Sans MS"/>
              </a:rPr>
              <a:t> </a:t>
            </a:r>
            <a:r>
              <a:rPr sz="2500" spc="-10" dirty="0">
                <a:latin typeface="Comic Sans MS"/>
                <a:cs typeface="Comic Sans MS"/>
              </a:rPr>
              <a:t>SKS  Tabel</a:t>
            </a:r>
            <a:r>
              <a:rPr sz="2500" spc="25" dirty="0">
                <a:latin typeface="Comic Sans MS"/>
                <a:cs typeface="Comic Sans MS"/>
              </a:rPr>
              <a:t> </a:t>
            </a:r>
            <a:r>
              <a:rPr sz="2500" spc="-10" dirty="0">
                <a:latin typeface="Comic Sans MS"/>
                <a:cs typeface="Comic Sans MS"/>
              </a:rPr>
              <a:t>Pengambilan_Kuliah</a:t>
            </a:r>
            <a:endParaRPr sz="2500">
              <a:latin typeface="Comic Sans MS"/>
              <a:cs typeface="Comic Sans MS"/>
            </a:endParaRPr>
          </a:p>
          <a:p>
            <a:pPr marL="469265">
              <a:lnSpc>
                <a:spcPct val="100000"/>
              </a:lnSpc>
              <a:spcBef>
                <a:spcPts val="1105"/>
              </a:spcBef>
            </a:pPr>
            <a:r>
              <a:rPr sz="2500" spc="-5" dirty="0">
                <a:latin typeface="Comic Sans MS"/>
                <a:cs typeface="Comic Sans MS"/>
              </a:rPr>
              <a:t>Sem, Thn, NIM, Kd_Kul,</a:t>
            </a:r>
            <a:r>
              <a:rPr sz="2500" spc="-20" dirty="0">
                <a:latin typeface="Comic Sans MS"/>
                <a:cs typeface="Comic Sans MS"/>
              </a:rPr>
              <a:t> </a:t>
            </a:r>
            <a:r>
              <a:rPr sz="2500" spc="-5" dirty="0">
                <a:latin typeface="Comic Sans MS"/>
                <a:cs typeface="Comic Sans MS"/>
              </a:rPr>
              <a:t>Nilai</a:t>
            </a:r>
            <a:endParaRPr sz="25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7039609" cy="585470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0"/>
              </a:spcBef>
            </a:pPr>
            <a:r>
              <a:rPr sz="3600" b="1" dirty="0">
                <a:solidFill>
                  <a:srgbClr val="385622"/>
                </a:solidFill>
                <a:latin typeface="Bahnschrift"/>
                <a:cs typeface="Bahnschrift"/>
              </a:rPr>
              <a:t>Review: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Perancangan</a:t>
            </a:r>
            <a:r>
              <a:rPr sz="3600" b="1" spc="-105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3600" b="1" dirty="0">
                <a:solidFill>
                  <a:srgbClr val="385622"/>
                </a:solidFill>
                <a:latin typeface="Bahnschrift"/>
                <a:cs typeface="Bahnschrift"/>
              </a:rPr>
              <a:t>Prosedural</a:t>
            </a:r>
            <a:endParaRPr sz="3600">
              <a:latin typeface="Bahnschrift"/>
              <a:cs typeface="Bahnschrif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3510" y="1613628"/>
            <a:ext cx="7758430" cy="3707129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695"/>
              </a:spcBef>
              <a:buClr>
                <a:srgbClr val="0D0D0D"/>
              </a:buClr>
              <a:buFont typeface="Wingdings"/>
              <a:buChar char=""/>
              <a:tabLst>
                <a:tab pos="356235" algn="l"/>
              </a:tabLst>
            </a:pPr>
            <a:r>
              <a:rPr sz="2500" spc="-10" dirty="0">
                <a:solidFill>
                  <a:srgbClr val="006FC0"/>
                </a:solidFill>
                <a:latin typeface="Comic Sans MS"/>
                <a:cs typeface="Comic Sans MS"/>
              </a:rPr>
              <a:t>Apa yang dihasilkan dari </a:t>
            </a:r>
            <a:r>
              <a:rPr sz="2500" spc="-5" dirty="0">
                <a:solidFill>
                  <a:srgbClr val="006FC0"/>
                </a:solidFill>
                <a:latin typeface="Comic Sans MS"/>
                <a:cs typeface="Comic Sans MS"/>
              </a:rPr>
              <a:t>perancangan prosedural</a:t>
            </a:r>
            <a:r>
              <a:rPr sz="2500" spc="175" dirty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2500" spc="-5" dirty="0">
                <a:solidFill>
                  <a:srgbClr val="006FC0"/>
                </a:solidFill>
                <a:latin typeface="Comic Sans MS"/>
                <a:cs typeface="Comic Sans MS"/>
              </a:rPr>
              <a:t>?</a:t>
            </a:r>
            <a:endParaRPr sz="2500">
              <a:latin typeface="Comic Sans MS"/>
              <a:cs typeface="Comic Sans MS"/>
            </a:endParaRPr>
          </a:p>
          <a:p>
            <a:pPr marL="1270000" lvl="1" indent="-343535">
              <a:lnSpc>
                <a:spcPct val="100000"/>
              </a:lnSpc>
              <a:spcBef>
                <a:spcPts val="1405"/>
              </a:spcBef>
              <a:buClr>
                <a:srgbClr val="FFC000"/>
              </a:buClr>
              <a:buFont typeface="Wingdings"/>
              <a:buChar char=""/>
              <a:tabLst>
                <a:tab pos="1270635" algn="l"/>
              </a:tabLst>
            </a:pPr>
            <a:r>
              <a:rPr sz="2200" spc="-5" dirty="0">
                <a:latin typeface="Comic Sans MS"/>
                <a:cs typeface="Comic Sans MS"/>
              </a:rPr>
              <a:t>Rancangan </a:t>
            </a:r>
            <a:r>
              <a:rPr sz="2200" spc="-10" dirty="0">
                <a:latin typeface="Comic Sans MS"/>
                <a:cs typeface="Comic Sans MS"/>
              </a:rPr>
              <a:t>detil tiap modul dan</a:t>
            </a:r>
            <a:r>
              <a:rPr sz="2200" spc="8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fungsi</a:t>
            </a:r>
            <a:endParaRPr sz="2200">
              <a:latin typeface="Comic Sans MS"/>
              <a:cs typeface="Comic Sans MS"/>
            </a:endParaRPr>
          </a:p>
          <a:p>
            <a:pPr marL="355600" indent="-343535">
              <a:lnSpc>
                <a:spcPct val="100000"/>
              </a:lnSpc>
              <a:spcBef>
                <a:spcPts val="1415"/>
              </a:spcBef>
              <a:buClr>
                <a:srgbClr val="0D0D0D"/>
              </a:buClr>
              <a:buFont typeface="Wingdings"/>
              <a:buChar char=""/>
              <a:tabLst>
                <a:tab pos="356235" algn="l"/>
              </a:tabLst>
            </a:pPr>
            <a:r>
              <a:rPr sz="2500" spc="-5" dirty="0">
                <a:solidFill>
                  <a:srgbClr val="006FC0"/>
                </a:solidFill>
                <a:latin typeface="Comic Sans MS"/>
                <a:cs typeface="Comic Sans MS"/>
              </a:rPr>
              <a:t>Notasi </a:t>
            </a:r>
            <a:r>
              <a:rPr sz="2500" spc="-10" dirty="0">
                <a:solidFill>
                  <a:srgbClr val="006FC0"/>
                </a:solidFill>
                <a:latin typeface="Comic Sans MS"/>
                <a:cs typeface="Comic Sans MS"/>
              </a:rPr>
              <a:t>apa yang bisa digunakan</a:t>
            </a:r>
            <a:r>
              <a:rPr sz="2500" spc="110" dirty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2500" spc="-5" dirty="0">
                <a:solidFill>
                  <a:srgbClr val="006FC0"/>
                </a:solidFill>
                <a:latin typeface="Comic Sans MS"/>
                <a:cs typeface="Comic Sans MS"/>
              </a:rPr>
              <a:t>?</a:t>
            </a:r>
            <a:endParaRPr sz="2500">
              <a:latin typeface="Comic Sans MS"/>
              <a:cs typeface="Comic Sans MS"/>
            </a:endParaRPr>
          </a:p>
          <a:p>
            <a:pPr marL="1146810" lvl="1" indent="-220345">
              <a:lnSpc>
                <a:spcPct val="100000"/>
              </a:lnSpc>
              <a:spcBef>
                <a:spcPts val="1410"/>
              </a:spcBef>
              <a:buClr>
                <a:srgbClr val="FFC000"/>
              </a:buClr>
              <a:buFont typeface="Wingdings"/>
              <a:buChar char=""/>
              <a:tabLst>
                <a:tab pos="1147445" algn="l"/>
              </a:tabLst>
            </a:pPr>
            <a:r>
              <a:rPr sz="2200" spc="-5" dirty="0">
                <a:latin typeface="Comic Sans MS"/>
                <a:cs typeface="Comic Sans MS"/>
              </a:rPr>
              <a:t>Flowcharts</a:t>
            </a:r>
            <a:endParaRPr sz="2200">
              <a:latin typeface="Comic Sans MS"/>
              <a:cs typeface="Comic Sans MS"/>
            </a:endParaRPr>
          </a:p>
          <a:p>
            <a:pPr marL="1146810" lvl="1" indent="-220345">
              <a:lnSpc>
                <a:spcPct val="100000"/>
              </a:lnSpc>
              <a:spcBef>
                <a:spcPts val="1320"/>
              </a:spcBef>
              <a:buClr>
                <a:srgbClr val="FFC000"/>
              </a:buClr>
              <a:buFont typeface="Wingdings"/>
              <a:buChar char=""/>
              <a:tabLst>
                <a:tab pos="1147445" algn="l"/>
              </a:tabLst>
            </a:pPr>
            <a:r>
              <a:rPr sz="2200" spc="-10" dirty="0">
                <a:latin typeface="Comic Sans MS"/>
                <a:cs typeface="Comic Sans MS"/>
              </a:rPr>
              <a:t>Box </a:t>
            </a:r>
            <a:r>
              <a:rPr sz="2200" spc="-5" dirty="0">
                <a:latin typeface="Comic Sans MS"/>
                <a:cs typeface="Comic Sans MS"/>
              </a:rPr>
              <a:t>diagrams </a:t>
            </a:r>
            <a:r>
              <a:rPr sz="2200" spc="-10" dirty="0">
                <a:latin typeface="Comic Sans MS"/>
                <a:cs typeface="Comic Sans MS"/>
              </a:rPr>
              <a:t>(Nassi-Scheidnerman</a:t>
            </a:r>
            <a:r>
              <a:rPr sz="2200" spc="95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charts)</a:t>
            </a:r>
            <a:endParaRPr sz="2200">
              <a:latin typeface="Comic Sans MS"/>
              <a:cs typeface="Comic Sans MS"/>
            </a:endParaRPr>
          </a:p>
          <a:p>
            <a:pPr marL="1146810" lvl="1" indent="-220345">
              <a:lnSpc>
                <a:spcPct val="100000"/>
              </a:lnSpc>
              <a:spcBef>
                <a:spcPts val="1320"/>
              </a:spcBef>
              <a:buClr>
                <a:srgbClr val="FFC000"/>
              </a:buClr>
              <a:buFont typeface="Wingdings"/>
              <a:buChar char=""/>
              <a:tabLst>
                <a:tab pos="1147445" algn="l"/>
              </a:tabLst>
            </a:pPr>
            <a:r>
              <a:rPr sz="2200" spc="-5" dirty="0">
                <a:latin typeface="Comic Sans MS"/>
                <a:cs typeface="Comic Sans MS"/>
              </a:rPr>
              <a:t>Decision</a:t>
            </a:r>
            <a:r>
              <a:rPr sz="2200" spc="2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table</a:t>
            </a:r>
            <a:endParaRPr sz="2200">
              <a:latin typeface="Comic Sans MS"/>
              <a:cs typeface="Comic Sans MS"/>
            </a:endParaRPr>
          </a:p>
          <a:p>
            <a:pPr marL="1146810" lvl="1" indent="-220345">
              <a:lnSpc>
                <a:spcPct val="100000"/>
              </a:lnSpc>
              <a:spcBef>
                <a:spcPts val="1320"/>
              </a:spcBef>
              <a:buClr>
                <a:srgbClr val="FFC000"/>
              </a:buClr>
              <a:buFont typeface="Wingdings"/>
              <a:buChar char=""/>
              <a:tabLst>
                <a:tab pos="1147445" algn="l"/>
              </a:tabLst>
            </a:pPr>
            <a:r>
              <a:rPr sz="2200" spc="-5" dirty="0">
                <a:latin typeface="Comic Sans MS"/>
                <a:cs typeface="Comic Sans MS"/>
              </a:rPr>
              <a:t>Program Design</a:t>
            </a:r>
            <a:r>
              <a:rPr sz="2200" spc="5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Language</a:t>
            </a:r>
            <a:endParaRPr sz="22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6096000" cy="585470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0"/>
              </a:spcBef>
            </a:pPr>
            <a:r>
              <a:rPr sz="3600" b="1" dirty="0">
                <a:solidFill>
                  <a:srgbClr val="385622"/>
                </a:solidFill>
                <a:latin typeface="Bahnschrift"/>
                <a:cs typeface="Bahnschrift"/>
              </a:rPr>
              <a:t>Review: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Assessment</a:t>
            </a:r>
            <a:r>
              <a:rPr sz="3600" b="1" spc="-114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3600" b="1" dirty="0">
                <a:solidFill>
                  <a:srgbClr val="385622"/>
                </a:solidFill>
                <a:latin typeface="Bahnschrift"/>
                <a:cs typeface="Bahnschrift"/>
              </a:rPr>
              <a:t>Criteria</a:t>
            </a:r>
            <a:endParaRPr sz="3600">
              <a:latin typeface="Bahnschrift"/>
              <a:cs typeface="Bahnschrif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2301" y="1885569"/>
            <a:ext cx="190500" cy="1950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2301" y="2799969"/>
            <a:ext cx="190500" cy="1950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2301" y="3714369"/>
            <a:ext cx="190500" cy="19507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2301" y="4628769"/>
            <a:ext cx="190500" cy="1950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2301" y="5543143"/>
            <a:ext cx="190500" cy="19507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374775" y="1621844"/>
            <a:ext cx="8382000" cy="5037455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200" spc="-5" dirty="0">
                <a:latin typeface="Comic Sans MS"/>
                <a:cs typeface="Comic Sans MS"/>
              </a:rPr>
              <a:t>Modularity</a:t>
            </a:r>
            <a:endParaRPr sz="2200">
              <a:latin typeface="Comic Sans MS"/>
              <a:cs typeface="Comic Sans MS"/>
            </a:endParaRPr>
          </a:p>
          <a:p>
            <a:pPr marL="561340" indent="-287655">
              <a:lnSpc>
                <a:spcPct val="100000"/>
              </a:lnSpc>
              <a:spcBef>
                <a:spcPts val="1180"/>
              </a:spcBef>
              <a:buClr>
                <a:srgbClr val="944F71"/>
              </a:buClr>
              <a:buSzPct val="50000"/>
              <a:buFont typeface="Wingdings"/>
              <a:buChar char=""/>
              <a:tabLst>
                <a:tab pos="561340" algn="l"/>
                <a:tab pos="561975" algn="l"/>
              </a:tabLst>
            </a:pPr>
            <a:r>
              <a:rPr sz="1800" spc="-5" dirty="0">
                <a:latin typeface="Comic Sans MS"/>
                <a:cs typeface="Comic Sans MS"/>
              </a:rPr>
              <a:t>notation supports development </a:t>
            </a:r>
            <a:r>
              <a:rPr sz="1800" dirty="0">
                <a:latin typeface="Comic Sans MS"/>
                <a:cs typeface="Comic Sans MS"/>
              </a:rPr>
              <a:t>of modular</a:t>
            </a:r>
            <a:r>
              <a:rPr sz="1800" spc="-2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software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200" spc="-10" dirty="0">
                <a:latin typeface="Comic Sans MS"/>
                <a:cs typeface="Comic Sans MS"/>
              </a:rPr>
              <a:t>Overall</a:t>
            </a:r>
            <a:r>
              <a:rPr sz="2200" spc="15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simplicity</a:t>
            </a:r>
            <a:endParaRPr sz="2200">
              <a:latin typeface="Comic Sans MS"/>
              <a:cs typeface="Comic Sans MS"/>
            </a:endParaRPr>
          </a:p>
          <a:p>
            <a:pPr marL="561340" indent="-287655">
              <a:lnSpc>
                <a:spcPct val="100000"/>
              </a:lnSpc>
              <a:spcBef>
                <a:spcPts val="1180"/>
              </a:spcBef>
              <a:buClr>
                <a:srgbClr val="944F71"/>
              </a:buClr>
              <a:buSzPct val="50000"/>
              <a:buFont typeface="Wingdings"/>
              <a:buChar char=""/>
              <a:tabLst>
                <a:tab pos="561340" algn="l"/>
                <a:tab pos="561975" algn="l"/>
              </a:tabLst>
            </a:pPr>
            <a:r>
              <a:rPr sz="1800" dirty="0">
                <a:latin typeface="Comic Sans MS"/>
                <a:cs typeface="Comic Sans MS"/>
              </a:rPr>
              <a:t>easy </a:t>
            </a:r>
            <a:r>
              <a:rPr sz="1800" spc="-5" dirty="0">
                <a:latin typeface="Comic Sans MS"/>
                <a:cs typeface="Comic Sans MS"/>
              </a:rPr>
              <a:t>to </a:t>
            </a:r>
            <a:r>
              <a:rPr sz="1800" dirty="0">
                <a:latin typeface="Comic Sans MS"/>
                <a:cs typeface="Comic Sans MS"/>
              </a:rPr>
              <a:t>learn, easy </a:t>
            </a:r>
            <a:r>
              <a:rPr sz="1800" spc="-5" dirty="0">
                <a:latin typeface="Comic Sans MS"/>
                <a:cs typeface="Comic Sans MS"/>
              </a:rPr>
              <a:t>to use, </a:t>
            </a:r>
            <a:r>
              <a:rPr sz="1800" dirty="0">
                <a:latin typeface="Comic Sans MS"/>
                <a:cs typeface="Comic Sans MS"/>
              </a:rPr>
              <a:t>easy </a:t>
            </a:r>
            <a:r>
              <a:rPr sz="1800" spc="-5" dirty="0">
                <a:latin typeface="Comic Sans MS"/>
                <a:cs typeface="Comic Sans MS"/>
              </a:rPr>
              <a:t>to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write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2200" spc="-5" dirty="0">
                <a:latin typeface="Comic Sans MS"/>
                <a:cs typeface="Comic Sans MS"/>
              </a:rPr>
              <a:t>Ease of</a:t>
            </a:r>
            <a:r>
              <a:rPr sz="2200" spc="1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editing</a:t>
            </a:r>
            <a:endParaRPr sz="2200">
              <a:latin typeface="Comic Sans MS"/>
              <a:cs typeface="Comic Sans MS"/>
            </a:endParaRPr>
          </a:p>
          <a:p>
            <a:pPr marL="561340" indent="-287655">
              <a:lnSpc>
                <a:spcPct val="100000"/>
              </a:lnSpc>
              <a:spcBef>
                <a:spcPts val="1180"/>
              </a:spcBef>
              <a:buClr>
                <a:srgbClr val="944F71"/>
              </a:buClr>
              <a:buSzPct val="50000"/>
              <a:buFont typeface="Wingdings"/>
              <a:buChar char=""/>
              <a:tabLst>
                <a:tab pos="561340" algn="l"/>
                <a:tab pos="561975" algn="l"/>
              </a:tabLst>
            </a:pPr>
            <a:r>
              <a:rPr sz="1800" dirty="0">
                <a:latin typeface="Comic Sans MS"/>
                <a:cs typeface="Comic Sans MS"/>
              </a:rPr>
              <a:t>easy </a:t>
            </a:r>
            <a:r>
              <a:rPr sz="1800" spc="-5" dirty="0">
                <a:latin typeface="Comic Sans MS"/>
                <a:cs typeface="Comic Sans MS"/>
              </a:rPr>
              <a:t>to modify design representation </a:t>
            </a:r>
            <a:r>
              <a:rPr sz="1800" dirty="0">
                <a:latin typeface="Comic Sans MS"/>
                <a:cs typeface="Comic Sans MS"/>
              </a:rPr>
              <a:t>when changes are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necessary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200" spc="-5" dirty="0">
                <a:latin typeface="Comic Sans MS"/>
                <a:cs typeface="Comic Sans MS"/>
              </a:rPr>
              <a:t>Machine</a:t>
            </a:r>
            <a:r>
              <a:rPr sz="2200" spc="-2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readability</a:t>
            </a:r>
            <a:endParaRPr sz="2200">
              <a:latin typeface="Comic Sans MS"/>
              <a:cs typeface="Comic Sans MS"/>
            </a:endParaRPr>
          </a:p>
          <a:p>
            <a:pPr marL="561340" indent="-287655">
              <a:lnSpc>
                <a:spcPct val="100000"/>
              </a:lnSpc>
              <a:spcBef>
                <a:spcPts val="1180"/>
              </a:spcBef>
              <a:buClr>
                <a:srgbClr val="944F71"/>
              </a:buClr>
              <a:buSzPct val="50000"/>
              <a:buFont typeface="Wingdings"/>
              <a:buChar char=""/>
              <a:tabLst>
                <a:tab pos="561340" algn="l"/>
                <a:tab pos="561975" algn="l"/>
              </a:tabLst>
            </a:pPr>
            <a:r>
              <a:rPr sz="1800" spc="-5" dirty="0">
                <a:latin typeface="Comic Sans MS"/>
                <a:cs typeface="Comic Sans MS"/>
              </a:rPr>
              <a:t>notation </a:t>
            </a:r>
            <a:r>
              <a:rPr sz="1800" dirty="0">
                <a:latin typeface="Comic Sans MS"/>
                <a:cs typeface="Comic Sans MS"/>
              </a:rPr>
              <a:t>can </a:t>
            </a:r>
            <a:r>
              <a:rPr sz="1800" spc="-5" dirty="0">
                <a:latin typeface="Comic Sans MS"/>
                <a:cs typeface="Comic Sans MS"/>
              </a:rPr>
              <a:t>be input directly into </a:t>
            </a:r>
            <a:r>
              <a:rPr sz="1800" dirty="0">
                <a:latin typeface="Comic Sans MS"/>
                <a:cs typeface="Comic Sans MS"/>
              </a:rPr>
              <a:t>a </a:t>
            </a:r>
            <a:r>
              <a:rPr sz="1800" spc="-5" dirty="0">
                <a:latin typeface="Comic Sans MS"/>
                <a:cs typeface="Comic Sans MS"/>
              </a:rPr>
              <a:t>computer-based development</a:t>
            </a:r>
            <a:r>
              <a:rPr sz="1800" spc="1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system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200" spc="-10" dirty="0">
                <a:latin typeface="Comic Sans MS"/>
                <a:cs typeface="Comic Sans MS"/>
              </a:rPr>
              <a:t>Maintainability</a:t>
            </a:r>
            <a:endParaRPr sz="2200">
              <a:latin typeface="Comic Sans MS"/>
              <a:cs typeface="Comic Sans MS"/>
            </a:endParaRPr>
          </a:p>
          <a:p>
            <a:pPr marL="561340" indent="-287655">
              <a:lnSpc>
                <a:spcPct val="100000"/>
              </a:lnSpc>
              <a:spcBef>
                <a:spcPts val="1180"/>
              </a:spcBef>
              <a:buClr>
                <a:srgbClr val="944F71"/>
              </a:buClr>
              <a:buSzPct val="50000"/>
              <a:buFont typeface="Wingdings"/>
              <a:buChar char=""/>
              <a:tabLst>
                <a:tab pos="561340" algn="l"/>
                <a:tab pos="561975" algn="l"/>
              </a:tabLst>
            </a:pPr>
            <a:r>
              <a:rPr sz="1800" dirty="0">
                <a:latin typeface="Comic Sans MS"/>
                <a:cs typeface="Comic Sans MS"/>
              </a:rPr>
              <a:t>maintenance of the </a:t>
            </a:r>
            <a:r>
              <a:rPr sz="1800" spc="-5" dirty="0">
                <a:latin typeface="Comic Sans MS"/>
                <a:cs typeface="Comic Sans MS"/>
              </a:rPr>
              <a:t>configuration usually involves </a:t>
            </a:r>
            <a:r>
              <a:rPr sz="1800" dirty="0">
                <a:latin typeface="Comic Sans MS"/>
                <a:cs typeface="Comic Sans MS"/>
              </a:rPr>
              <a:t>maintenance of</a:t>
            </a:r>
            <a:r>
              <a:rPr sz="1800" spc="-16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the</a:t>
            </a:r>
            <a:endParaRPr sz="1800">
              <a:latin typeface="Comic Sans MS"/>
              <a:cs typeface="Comic Sans MS"/>
            </a:endParaRPr>
          </a:p>
          <a:p>
            <a:pPr marL="561340">
              <a:lnSpc>
                <a:spcPct val="100000"/>
              </a:lnSpc>
              <a:spcBef>
                <a:spcPts val="1080"/>
              </a:spcBef>
            </a:pPr>
            <a:r>
              <a:rPr sz="1800" spc="-5" dirty="0">
                <a:latin typeface="Comic Sans MS"/>
                <a:cs typeface="Comic Sans MS"/>
              </a:rPr>
              <a:t>procedural design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representation</a:t>
            </a:r>
            <a:endParaRPr sz="1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6705600" cy="585470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0"/>
              </a:spcBef>
            </a:pPr>
            <a:r>
              <a:rPr sz="3600" b="1" dirty="0">
                <a:solidFill>
                  <a:srgbClr val="385622"/>
                </a:solidFill>
                <a:latin typeface="Bahnschrift"/>
                <a:cs typeface="Bahnschrift"/>
              </a:rPr>
              <a:t>Review: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Assessment </a:t>
            </a:r>
            <a:r>
              <a:rPr sz="3600" b="1" dirty="0">
                <a:solidFill>
                  <a:srgbClr val="385622"/>
                </a:solidFill>
                <a:latin typeface="Bahnschrift"/>
                <a:cs typeface="Bahnschrift"/>
              </a:rPr>
              <a:t>Criteria</a:t>
            </a:r>
            <a:r>
              <a:rPr sz="3600" b="1" spc="-140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(2)</a:t>
            </a:r>
            <a:endParaRPr sz="3600">
              <a:latin typeface="Bahnschrift"/>
              <a:cs typeface="Bahnschrif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2301" y="1885569"/>
            <a:ext cx="190500" cy="1950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2301" y="2799969"/>
            <a:ext cx="190500" cy="19507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2301" y="3714369"/>
            <a:ext cx="190500" cy="19507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2301" y="4628769"/>
            <a:ext cx="190500" cy="1950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2301" y="5543143"/>
            <a:ext cx="190500" cy="19507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374775" y="1621844"/>
            <a:ext cx="8100695" cy="4625975"/>
          </a:xfrm>
          <a:prstGeom prst="rect">
            <a:avLst/>
          </a:prstGeom>
        </p:spPr>
        <p:txBody>
          <a:bodyPr vert="horz" wrap="square" lIns="0" tIns="194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35"/>
              </a:spcBef>
            </a:pPr>
            <a:r>
              <a:rPr sz="2200" spc="-10" dirty="0">
                <a:latin typeface="Comic Sans MS"/>
                <a:cs typeface="Comic Sans MS"/>
              </a:rPr>
              <a:t>Structure</a:t>
            </a:r>
            <a:r>
              <a:rPr sz="2200" spc="35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enforcement</a:t>
            </a:r>
            <a:endParaRPr sz="2200">
              <a:latin typeface="Comic Sans MS"/>
              <a:cs typeface="Comic Sans MS"/>
            </a:endParaRPr>
          </a:p>
          <a:p>
            <a:pPr marL="561340" indent="-287655">
              <a:lnSpc>
                <a:spcPct val="100000"/>
              </a:lnSpc>
              <a:spcBef>
                <a:spcPts val="1180"/>
              </a:spcBef>
              <a:buClr>
                <a:srgbClr val="944F71"/>
              </a:buClr>
              <a:buSzPct val="50000"/>
              <a:buFont typeface="Wingdings"/>
              <a:buChar char=""/>
              <a:tabLst>
                <a:tab pos="561340" algn="l"/>
                <a:tab pos="561975" algn="l"/>
              </a:tabLst>
            </a:pPr>
            <a:r>
              <a:rPr sz="1800" dirty="0">
                <a:latin typeface="Comic Sans MS"/>
                <a:cs typeface="Comic Sans MS"/>
              </a:rPr>
              <a:t>enforces the </a:t>
            </a:r>
            <a:r>
              <a:rPr sz="1800" spc="-5" dirty="0">
                <a:latin typeface="Comic Sans MS"/>
                <a:cs typeface="Comic Sans MS"/>
              </a:rPr>
              <a:t>use </a:t>
            </a:r>
            <a:r>
              <a:rPr sz="1800" dirty="0">
                <a:latin typeface="Comic Sans MS"/>
                <a:cs typeface="Comic Sans MS"/>
              </a:rPr>
              <a:t>of </a:t>
            </a:r>
            <a:r>
              <a:rPr sz="1800" spc="-5" dirty="0">
                <a:latin typeface="Comic Sans MS"/>
                <a:cs typeface="Comic Sans MS"/>
              </a:rPr>
              <a:t>structured </a:t>
            </a:r>
            <a:r>
              <a:rPr sz="1800" dirty="0">
                <a:latin typeface="Comic Sans MS"/>
                <a:cs typeface="Comic Sans MS"/>
              </a:rPr>
              <a:t>programming</a:t>
            </a:r>
            <a:r>
              <a:rPr sz="1800" spc="-4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constructs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200" spc="-10" dirty="0">
                <a:latin typeface="Comic Sans MS"/>
                <a:cs typeface="Comic Sans MS"/>
              </a:rPr>
              <a:t>Automatic</a:t>
            </a:r>
            <a:r>
              <a:rPr sz="2200" spc="3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processing</a:t>
            </a:r>
            <a:endParaRPr sz="2200">
              <a:latin typeface="Comic Sans MS"/>
              <a:cs typeface="Comic Sans MS"/>
            </a:endParaRPr>
          </a:p>
          <a:p>
            <a:pPr marL="561340" indent="-287655">
              <a:lnSpc>
                <a:spcPct val="100000"/>
              </a:lnSpc>
              <a:spcBef>
                <a:spcPts val="1180"/>
              </a:spcBef>
              <a:buClr>
                <a:srgbClr val="944F71"/>
              </a:buClr>
              <a:buSzPct val="50000"/>
              <a:buFont typeface="Wingdings"/>
              <a:buChar char=""/>
              <a:tabLst>
                <a:tab pos="561340" algn="l"/>
                <a:tab pos="561975" algn="l"/>
              </a:tabLst>
            </a:pPr>
            <a:r>
              <a:rPr sz="1800" dirty="0">
                <a:latin typeface="Comic Sans MS"/>
                <a:cs typeface="Comic Sans MS"/>
              </a:rPr>
              <a:t>allows </a:t>
            </a:r>
            <a:r>
              <a:rPr sz="1800" spc="-5" dirty="0">
                <a:latin typeface="Comic Sans MS"/>
                <a:cs typeface="Comic Sans MS"/>
              </a:rPr>
              <a:t>the designer to verify </a:t>
            </a:r>
            <a:r>
              <a:rPr sz="1800" dirty="0">
                <a:latin typeface="Comic Sans MS"/>
                <a:cs typeface="Comic Sans MS"/>
              </a:rPr>
              <a:t>the </a:t>
            </a:r>
            <a:r>
              <a:rPr sz="1800" spc="-5" dirty="0">
                <a:latin typeface="Comic Sans MS"/>
                <a:cs typeface="Comic Sans MS"/>
              </a:rPr>
              <a:t>correctness </a:t>
            </a:r>
            <a:r>
              <a:rPr sz="1800" dirty="0">
                <a:latin typeface="Comic Sans MS"/>
                <a:cs typeface="Comic Sans MS"/>
              </a:rPr>
              <a:t>and </a:t>
            </a:r>
            <a:r>
              <a:rPr sz="1800" spc="-5" dirty="0">
                <a:latin typeface="Comic Sans MS"/>
                <a:cs typeface="Comic Sans MS"/>
              </a:rPr>
              <a:t>quality </a:t>
            </a:r>
            <a:r>
              <a:rPr sz="1800" dirty="0">
                <a:latin typeface="Comic Sans MS"/>
                <a:cs typeface="Comic Sans MS"/>
              </a:rPr>
              <a:t>of </a:t>
            </a:r>
            <a:r>
              <a:rPr sz="1800" spc="-5" dirty="0">
                <a:latin typeface="Comic Sans MS"/>
                <a:cs typeface="Comic Sans MS"/>
              </a:rPr>
              <a:t>the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design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2200" spc="-5" dirty="0">
                <a:latin typeface="Comic Sans MS"/>
                <a:cs typeface="Comic Sans MS"/>
              </a:rPr>
              <a:t>Data</a:t>
            </a:r>
            <a:r>
              <a:rPr sz="220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representation</a:t>
            </a:r>
            <a:endParaRPr sz="2200">
              <a:latin typeface="Comic Sans MS"/>
              <a:cs typeface="Comic Sans MS"/>
            </a:endParaRPr>
          </a:p>
          <a:p>
            <a:pPr marL="561340" indent="-287655">
              <a:lnSpc>
                <a:spcPct val="100000"/>
              </a:lnSpc>
              <a:spcBef>
                <a:spcPts val="1180"/>
              </a:spcBef>
              <a:buClr>
                <a:srgbClr val="944F71"/>
              </a:buClr>
              <a:buSzPct val="50000"/>
              <a:buFont typeface="Wingdings"/>
              <a:buChar char=""/>
              <a:tabLst>
                <a:tab pos="561340" algn="l"/>
                <a:tab pos="561975" algn="l"/>
              </a:tabLst>
            </a:pPr>
            <a:r>
              <a:rPr sz="1800" dirty="0">
                <a:latin typeface="Comic Sans MS"/>
                <a:cs typeface="Comic Sans MS"/>
              </a:rPr>
              <a:t>ability </a:t>
            </a:r>
            <a:r>
              <a:rPr sz="1800" spc="-5" dirty="0">
                <a:latin typeface="Comic Sans MS"/>
                <a:cs typeface="Comic Sans MS"/>
              </a:rPr>
              <a:t>to represent </a:t>
            </a:r>
            <a:r>
              <a:rPr sz="1800" dirty="0">
                <a:latin typeface="Comic Sans MS"/>
                <a:cs typeface="Comic Sans MS"/>
              </a:rPr>
              <a:t>local and global </a:t>
            </a:r>
            <a:r>
              <a:rPr sz="1800" spc="-5" dirty="0">
                <a:latin typeface="Comic Sans MS"/>
                <a:cs typeface="Comic Sans MS"/>
              </a:rPr>
              <a:t>data</a:t>
            </a:r>
            <a:r>
              <a:rPr sz="1800" spc="-6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directly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200" spc="-5" dirty="0">
                <a:latin typeface="Comic Sans MS"/>
                <a:cs typeface="Comic Sans MS"/>
              </a:rPr>
              <a:t>Logic</a:t>
            </a:r>
            <a:r>
              <a:rPr sz="220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verification</a:t>
            </a:r>
            <a:endParaRPr sz="2200">
              <a:latin typeface="Comic Sans MS"/>
              <a:cs typeface="Comic Sans MS"/>
            </a:endParaRPr>
          </a:p>
          <a:p>
            <a:pPr marL="561340" indent="-287655">
              <a:lnSpc>
                <a:spcPct val="100000"/>
              </a:lnSpc>
              <a:spcBef>
                <a:spcPts val="1180"/>
              </a:spcBef>
              <a:buClr>
                <a:srgbClr val="944F71"/>
              </a:buClr>
              <a:buSzPct val="50000"/>
              <a:buFont typeface="Wingdings"/>
              <a:buChar char=""/>
              <a:tabLst>
                <a:tab pos="561340" algn="l"/>
                <a:tab pos="561975" algn="l"/>
              </a:tabLst>
            </a:pPr>
            <a:r>
              <a:rPr sz="1800" dirty="0">
                <a:latin typeface="Comic Sans MS"/>
                <a:cs typeface="Comic Sans MS"/>
              </a:rPr>
              <a:t>automatic logic </a:t>
            </a:r>
            <a:r>
              <a:rPr sz="1800" spc="-5" dirty="0">
                <a:latin typeface="Comic Sans MS"/>
                <a:cs typeface="Comic Sans MS"/>
              </a:rPr>
              <a:t>verification improves </a:t>
            </a:r>
            <a:r>
              <a:rPr sz="1800" dirty="0">
                <a:latin typeface="Comic Sans MS"/>
                <a:cs typeface="Comic Sans MS"/>
              </a:rPr>
              <a:t>testing</a:t>
            </a:r>
            <a:r>
              <a:rPr sz="1800" spc="-80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adequacy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200" spc="-5" dirty="0">
                <a:latin typeface="Comic Sans MS"/>
                <a:cs typeface="Comic Sans MS"/>
              </a:rPr>
              <a:t>Easily converted to program source</a:t>
            </a:r>
            <a:r>
              <a:rPr sz="2200" spc="12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code</a:t>
            </a:r>
            <a:endParaRPr sz="2200">
              <a:latin typeface="Comic Sans MS"/>
              <a:cs typeface="Comic Sans MS"/>
            </a:endParaRPr>
          </a:p>
          <a:p>
            <a:pPr marL="561340" indent="-287655">
              <a:lnSpc>
                <a:spcPct val="100000"/>
              </a:lnSpc>
              <a:spcBef>
                <a:spcPts val="1180"/>
              </a:spcBef>
              <a:buClr>
                <a:srgbClr val="944F71"/>
              </a:buClr>
              <a:buSzPct val="50000"/>
              <a:buFont typeface="Wingdings"/>
              <a:buChar char=""/>
              <a:tabLst>
                <a:tab pos="561340" algn="l"/>
                <a:tab pos="561975" algn="l"/>
              </a:tabLst>
            </a:pPr>
            <a:r>
              <a:rPr sz="1800" spc="-5" dirty="0">
                <a:latin typeface="Comic Sans MS"/>
                <a:cs typeface="Comic Sans MS"/>
              </a:rPr>
              <a:t>makes </a:t>
            </a:r>
            <a:r>
              <a:rPr sz="1800" dirty="0">
                <a:latin typeface="Comic Sans MS"/>
                <a:cs typeface="Comic Sans MS"/>
              </a:rPr>
              <a:t>code generation</a:t>
            </a:r>
            <a:r>
              <a:rPr sz="1800" spc="-2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quicker</a:t>
            </a:r>
            <a:endParaRPr sz="1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0811" y="902208"/>
            <a:ext cx="3243580" cy="585470"/>
          </a:xfrm>
          <a:prstGeom prst="rect">
            <a:avLst/>
          </a:prstGeom>
          <a:ln w="76200">
            <a:solidFill>
              <a:srgbClr val="333E5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3760"/>
              </a:lnSpc>
            </a:pPr>
            <a:r>
              <a:rPr sz="3600" b="1" dirty="0">
                <a:solidFill>
                  <a:srgbClr val="EC7C30"/>
                </a:solidFill>
                <a:latin typeface="Calibri"/>
                <a:cs typeface="Calibri"/>
              </a:rPr>
              <a:t>Ada</a:t>
            </a:r>
            <a:r>
              <a:rPr sz="3600" b="1" spc="-35" dirty="0">
                <a:solidFill>
                  <a:srgbClr val="EC7C30"/>
                </a:solidFill>
                <a:latin typeface="Calibri"/>
                <a:cs typeface="Calibri"/>
              </a:rPr>
              <a:t> </a:t>
            </a:r>
            <a:r>
              <a:rPr sz="3600" b="1" spc="-25" dirty="0">
                <a:solidFill>
                  <a:srgbClr val="EC7C30"/>
                </a:solidFill>
                <a:latin typeface="Calibri"/>
                <a:cs typeface="Calibri"/>
              </a:rPr>
              <a:t>Pertanyaan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4635" y="1598675"/>
            <a:ext cx="49530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694" y="2520442"/>
            <a:ext cx="3832225" cy="14884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9595"/>
              </a:lnSpc>
              <a:spcBef>
                <a:spcPts val="105"/>
              </a:spcBef>
            </a:pPr>
            <a:r>
              <a:rPr spc="455" dirty="0"/>
              <a:t>THANKS</a:t>
            </a:r>
          </a:p>
          <a:p>
            <a:pPr marL="165100">
              <a:lnSpc>
                <a:spcPts val="1914"/>
              </a:lnSpc>
            </a:pPr>
            <a:r>
              <a:rPr sz="1600" b="0" i="0" spc="-5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z="1600" b="0" i="0" spc="-10" dirty="0">
                <a:solidFill>
                  <a:srgbClr val="FFFFFF"/>
                </a:solidFill>
                <a:latin typeface="Calibri"/>
                <a:cs typeface="Calibri"/>
              </a:rPr>
              <a:t>QUESTIONS?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8335" y="2543555"/>
            <a:ext cx="1388364" cy="14386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2078989" cy="585470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Pre-Test</a:t>
            </a:r>
            <a:endParaRPr sz="3600">
              <a:latin typeface="Bahnschrift"/>
              <a:cs typeface="Bahnschrif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15034" y="1546631"/>
            <a:ext cx="7419340" cy="50558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469265" indent="-457200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latin typeface="Comic Sans MS"/>
                <a:cs typeface="Comic Sans MS"/>
              </a:rPr>
              <a:t>Apa tujuan</a:t>
            </a:r>
            <a:r>
              <a:rPr sz="2200" spc="45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perancangan?</a:t>
            </a:r>
            <a:endParaRPr sz="2200">
              <a:latin typeface="Comic Sans MS"/>
              <a:cs typeface="Comic Sans MS"/>
            </a:endParaRPr>
          </a:p>
          <a:p>
            <a:pPr marL="469265" indent="-457200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latin typeface="Comic Sans MS"/>
                <a:cs typeface="Comic Sans MS"/>
              </a:rPr>
              <a:t>Apa </a:t>
            </a:r>
            <a:r>
              <a:rPr sz="2200" spc="-5" dirty="0">
                <a:latin typeface="Comic Sans MS"/>
                <a:cs typeface="Comic Sans MS"/>
              </a:rPr>
              <a:t>yang </a:t>
            </a:r>
            <a:r>
              <a:rPr sz="2200" spc="-10" dirty="0">
                <a:latin typeface="Comic Sans MS"/>
                <a:cs typeface="Comic Sans MS"/>
              </a:rPr>
              <a:t>dimodelkan </a:t>
            </a:r>
            <a:r>
              <a:rPr sz="2200" spc="-5" dirty="0">
                <a:latin typeface="Comic Sans MS"/>
                <a:cs typeface="Comic Sans MS"/>
              </a:rPr>
              <a:t>pada tahap</a:t>
            </a:r>
            <a:r>
              <a:rPr sz="2200" spc="9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perancangan?</a:t>
            </a:r>
            <a:endParaRPr sz="2200">
              <a:latin typeface="Comic Sans MS"/>
              <a:cs typeface="Comic Sans MS"/>
            </a:endParaRPr>
          </a:p>
          <a:p>
            <a:pPr marL="469265" indent="-457200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latin typeface="Comic Sans MS"/>
                <a:cs typeface="Comic Sans MS"/>
              </a:rPr>
              <a:t>Jelaskan </a:t>
            </a:r>
            <a:r>
              <a:rPr sz="2200" spc="-5" dirty="0">
                <a:latin typeface="Comic Sans MS"/>
                <a:cs typeface="Comic Sans MS"/>
              </a:rPr>
              <a:t>prinsip perancangan yang </a:t>
            </a:r>
            <a:r>
              <a:rPr sz="2200" spc="-10" dirty="0">
                <a:latin typeface="Comic Sans MS"/>
                <a:cs typeface="Comic Sans MS"/>
              </a:rPr>
              <a:t>Anda</a:t>
            </a:r>
            <a:r>
              <a:rPr sz="2200" spc="70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ketahui!</a:t>
            </a:r>
            <a:endParaRPr sz="2200">
              <a:latin typeface="Comic Sans MS"/>
              <a:cs typeface="Comic Sans MS"/>
            </a:endParaRPr>
          </a:p>
          <a:p>
            <a:pPr marL="469265" indent="-457200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latin typeface="Comic Sans MS"/>
                <a:cs typeface="Comic Sans MS"/>
              </a:rPr>
              <a:t>Apa </a:t>
            </a:r>
            <a:r>
              <a:rPr sz="2200" spc="-5" dirty="0">
                <a:latin typeface="Comic Sans MS"/>
                <a:cs typeface="Comic Sans MS"/>
              </a:rPr>
              <a:t>yang digambarkan oleh struktur</a:t>
            </a:r>
            <a:r>
              <a:rPr sz="2200" spc="10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modul?</a:t>
            </a:r>
            <a:endParaRPr sz="2200">
              <a:latin typeface="Comic Sans MS"/>
              <a:cs typeface="Comic Sans MS"/>
            </a:endParaRPr>
          </a:p>
          <a:p>
            <a:pPr marL="469265" indent="-457200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latin typeface="Comic Sans MS"/>
                <a:cs typeface="Comic Sans MS"/>
              </a:rPr>
              <a:t>Bagaimana </a:t>
            </a:r>
            <a:r>
              <a:rPr sz="2200" spc="-5" dirty="0">
                <a:latin typeface="Comic Sans MS"/>
                <a:cs typeface="Comic Sans MS"/>
              </a:rPr>
              <a:t>langkah-langkah perancangan</a:t>
            </a:r>
            <a:r>
              <a:rPr sz="2200" spc="7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arsitektural?</a:t>
            </a:r>
            <a:endParaRPr sz="2200">
              <a:latin typeface="Comic Sans MS"/>
              <a:cs typeface="Comic Sans MS"/>
            </a:endParaRPr>
          </a:p>
          <a:p>
            <a:pPr marL="469265" indent="-457200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latin typeface="Comic Sans MS"/>
                <a:cs typeface="Comic Sans MS"/>
              </a:rPr>
              <a:t>Sebutkan </a:t>
            </a:r>
            <a:r>
              <a:rPr sz="2200" spc="-5" dirty="0">
                <a:latin typeface="Comic Sans MS"/>
                <a:cs typeface="Comic Sans MS"/>
              </a:rPr>
              <a:t>elemen struktur</a:t>
            </a:r>
            <a:r>
              <a:rPr sz="2200" spc="85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modul!</a:t>
            </a:r>
            <a:endParaRPr sz="2200">
              <a:latin typeface="Comic Sans MS"/>
              <a:cs typeface="Comic Sans MS"/>
            </a:endParaRPr>
          </a:p>
          <a:p>
            <a:pPr marL="469265" indent="-457200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5" dirty="0">
                <a:latin typeface="Comic Sans MS"/>
                <a:cs typeface="Comic Sans MS"/>
              </a:rPr>
              <a:t>Apa yang dihasilkan pada perancangan</a:t>
            </a:r>
            <a:r>
              <a:rPr sz="2200" spc="25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antarmuka?</a:t>
            </a:r>
            <a:endParaRPr sz="2200">
              <a:latin typeface="Comic Sans MS"/>
              <a:cs typeface="Comic Sans MS"/>
            </a:endParaRPr>
          </a:p>
          <a:p>
            <a:pPr marL="469265" indent="-457200">
              <a:lnSpc>
                <a:spcPct val="100000"/>
              </a:lnSpc>
              <a:spcBef>
                <a:spcPts val="13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latin typeface="Comic Sans MS"/>
                <a:cs typeface="Comic Sans MS"/>
              </a:rPr>
              <a:t>Apa </a:t>
            </a:r>
            <a:r>
              <a:rPr sz="2200" spc="-5" dirty="0">
                <a:latin typeface="Comic Sans MS"/>
                <a:cs typeface="Comic Sans MS"/>
              </a:rPr>
              <a:t>arahan untuk merancang</a:t>
            </a:r>
            <a:r>
              <a:rPr sz="2200" spc="75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antarmuka?</a:t>
            </a:r>
            <a:endParaRPr sz="2200">
              <a:latin typeface="Comic Sans MS"/>
              <a:cs typeface="Comic Sans MS"/>
            </a:endParaRPr>
          </a:p>
          <a:p>
            <a:pPr marL="469265" indent="-457200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spc="-10" dirty="0">
                <a:latin typeface="Comic Sans MS"/>
                <a:cs typeface="Comic Sans MS"/>
              </a:rPr>
              <a:t>Apa </a:t>
            </a:r>
            <a:r>
              <a:rPr sz="2200" spc="-5" dirty="0">
                <a:latin typeface="Comic Sans MS"/>
                <a:cs typeface="Comic Sans MS"/>
              </a:rPr>
              <a:t>yang dihasilkan </a:t>
            </a:r>
            <a:r>
              <a:rPr sz="2200" spc="-10" dirty="0">
                <a:latin typeface="Comic Sans MS"/>
                <a:cs typeface="Comic Sans MS"/>
              </a:rPr>
              <a:t>dari </a:t>
            </a:r>
            <a:r>
              <a:rPr sz="2200" spc="-5" dirty="0">
                <a:latin typeface="Comic Sans MS"/>
                <a:cs typeface="Comic Sans MS"/>
              </a:rPr>
              <a:t>perancangan</a:t>
            </a:r>
            <a:r>
              <a:rPr sz="2200" spc="55" dirty="0">
                <a:latin typeface="Comic Sans MS"/>
                <a:cs typeface="Comic Sans MS"/>
              </a:rPr>
              <a:t> </a:t>
            </a:r>
            <a:r>
              <a:rPr sz="2200" spc="-10" dirty="0">
                <a:latin typeface="Comic Sans MS"/>
                <a:cs typeface="Comic Sans MS"/>
              </a:rPr>
              <a:t>data?</a:t>
            </a:r>
            <a:endParaRPr sz="2200">
              <a:latin typeface="Comic Sans MS"/>
              <a:cs typeface="Comic Sans MS"/>
            </a:endParaRPr>
          </a:p>
          <a:p>
            <a:pPr marL="469265" indent="-457200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469900" algn="l"/>
              </a:tabLst>
            </a:pPr>
            <a:r>
              <a:rPr sz="2200" spc="-5" dirty="0">
                <a:latin typeface="Comic Sans MS"/>
                <a:cs typeface="Comic Sans MS"/>
              </a:rPr>
              <a:t>Bagaimana </a:t>
            </a:r>
            <a:r>
              <a:rPr sz="2200" spc="-10" dirty="0">
                <a:latin typeface="Comic Sans MS"/>
                <a:cs typeface="Comic Sans MS"/>
              </a:rPr>
              <a:t>tahapan </a:t>
            </a:r>
            <a:r>
              <a:rPr sz="2200" spc="-5" dirty="0">
                <a:latin typeface="Comic Sans MS"/>
                <a:cs typeface="Comic Sans MS"/>
              </a:rPr>
              <a:t>merancang</a:t>
            </a:r>
            <a:r>
              <a:rPr sz="2200" spc="30" dirty="0">
                <a:latin typeface="Comic Sans MS"/>
                <a:cs typeface="Comic Sans MS"/>
              </a:rPr>
              <a:t> </a:t>
            </a:r>
            <a:r>
              <a:rPr sz="2200" spc="-5" dirty="0">
                <a:latin typeface="Comic Sans MS"/>
                <a:cs typeface="Comic Sans MS"/>
              </a:rPr>
              <a:t>data?</a:t>
            </a:r>
            <a:endParaRPr sz="22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7371715" cy="585470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4225"/>
              </a:lnSpc>
            </a:pPr>
            <a:r>
              <a:rPr sz="3600" b="1" dirty="0">
                <a:solidFill>
                  <a:srgbClr val="385622"/>
                </a:solidFill>
                <a:latin typeface="Bahnschrift"/>
                <a:cs typeface="Bahnschrift"/>
              </a:rPr>
              <a:t>Overview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Perancangan</a:t>
            </a:r>
            <a:r>
              <a:rPr sz="3600" b="1" spc="-114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Terstruktur</a:t>
            </a:r>
            <a:endParaRPr sz="3600">
              <a:latin typeface="Bahnschrift"/>
              <a:cs typeface="Bahnschrif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3113" y="1299446"/>
            <a:ext cx="7757159" cy="5361305"/>
          </a:xfrm>
          <a:prstGeom prst="rect">
            <a:avLst/>
          </a:prstGeom>
        </p:spPr>
        <p:txBody>
          <a:bodyPr vert="horz" wrap="square" lIns="0" tIns="243840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1920"/>
              </a:spcBef>
            </a:pPr>
            <a:r>
              <a:rPr sz="2800" spc="-10" dirty="0">
                <a:solidFill>
                  <a:srgbClr val="006FC0"/>
                </a:solidFill>
                <a:latin typeface="Comic Sans MS"/>
                <a:cs typeface="Comic Sans MS"/>
              </a:rPr>
              <a:t>Apa tujuan</a:t>
            </a:r>
            <a:r>
              <a:rPr sz="2800" spc="35" dirty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6FC0"/>
                </a:solidFill>
                <a:latin typeface="Comic Sans MS"/>
                <a:cs typeface="Comic Sans MS"/>
              </a:rPr>
              <a:t>perancangan?</a:t>
            </a:r>
            <a:endParaRPr sz="2800">
              <a:latin typeface="Comic Sans MS"/>
              <a:cs typeface="Comic Sans MS"/>
            </a:endParaRPr>
          </a:p>
          <a:p>
            <a:pPr marL="544195" indent="-457200">
              <a:lnSpc>
                <a:spcPct val="100000"/>
              </a:lnSpc>
              <a:spcBef>
                <a:spcPts val="1510"/>
              </a:spcBef>
              <a:buFont typeface="Wingdings"/>
              <a:buChar char=""/>
              <a:tabLst>
                <a:tab pos="543560" algn="l"/>
                <a:tab pos="544195" algn="l"/>
                <a:tab pos="2404745" algn="l"/>
                <a:tab pos="3770629" algn="l"/>
                <a:tab pos="4555490" algn="l"/>
                <a:tab pos="5274945" algn="l"/>
              </a:tabLst>
            </a:pPr>
            <a:r>
              <a:rPr sz="2300" spc="-5" dirty="0">
                <a:latin typeface="Comic Sans MS"/>
                <a:cs typeface="Comic Sans MS"/>
              </a:rPr>
              <a:t>Memodelkan	</a:t>
            </a:r>
            <a:r>
              <a:rPr sz="2300" b="1" spc="-5" dirty="0">
                <a:latin typeface="Comic Sans MS"/>
                <a:cs typeface="Comic Sans MS"/>
              </a:rPr>
              <a:t>SOLUSI	</a:t>
            </a:r>
            <a:r>
              <a:rPr sz="2300" dirty="0">
                <a:latin typeface="Comic Sans MS"/>
                <a:cs typeface="Comic Sans MS"/>
              </a:rPr>
              <a:t>agar	siap	</a:t>
            </a:r>
            <a:r>
              <a:rPr sz="2300" spc="-5" dirty="0">
                <a:latin typeface="Comic Sans MS"/>
                <a:cs typeface="Comic Sans MS"/>
              </a:rPr>
              <a:t>diimplementasikan</a:t>
            </a:r>
            <a:endParaRPr sz="2300">
              <a:latin typeface="Comic Sans MS"/>
              <a:cs typeface="Comic Sans MS"/>
            </a:endParaRPr>
          </a:p>
          <a:p>
            <a:pPr marL="543560">
              <a:lnSpc>
                <a:spcPts val="2690"/>
              </a:lnSpc>
              <a:spcBef>
                <a:spcPts val="1380"/>
              </a:spcBef>
            </a:pPr>
            <a:r>
              <a:rPr sz="2300" spc="-5" dirty="0">
                <a:latin typeface="Comic Sans MS"/>
                <a:cs typeface="Comic Sans MS"/>
              </a:rPr>
              <a:t>(dibuat</a:t>
            </a:r>
            <a:r>
              <a:rPr sz="2300" spc="-10" dirty="0">
                <a:latin typeface="Comic Sans MS"/>
                <a:cs typeface="Comic Sans MS"/>
              </a:rPr>
              <a:t> </a:t>
            </a:r>
            <a:r>
              <a:rPr sz="2300" dirty="0">
                <a:latin typeface="Comic Sans MS"/>
                <a:cs typeface="Comic Sans MS"/>
              </a:rPr>
              <a:t>program-nya)</a:t>
            </a:r>
            <a:endParaRPr sz="2300">
              <a:latin typeface="Comic Sans MS"/>
              <a:cs typeface="Comic Sans MS"/>
            </a:endParaRPr>
          </a:p>
          <a:p>
            <a:pPr marL="26670">
              <a:lnSpc>
                <a:spcPts val="3290"/>
              </a:lnSpc>
            </a:pPr>
            <a:r>
              <a:rPr sz="2800" spc="-10" dirty="0">
                <a:solidFill>
                  <a:srgbClr val="006FC0"/>
                </a:solidFill>
                <a:latin typeface="Comic Sans MS"/>
                <a:cs typeface="Comic Sans MS"/>
              </a:rPr>
              <a:t>Apa </a:t>
            </a:r>
            <a:r>
              <a:rPr sz="2800" spc="-5" dirty="0">
                <a:solidFill>
                  <a:srgbClr val="006FC0"/>
                </a:solidFill>
                <a:latin typeface="Comic Sans MS"/>
                <a:cs typeface="Comic Sans MS"/>
              </a:rPr>
              <a:t>yang dimodelkan pada tahap</a:t>
            </a:r>
            <a:r>
              <a:rPr sz="2800" spc="125" dirty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06FC0"/>
                </a:solidFill>
                <a:latin typeface="Comic Sans MS"/>
                <a:cs typeface="Comic Sans MS"/>
              </a:rPr>
              <a:t>perancangan?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2000" spc="-5" dirty="0">
                <a:latin typeface="Comic Sans MS"/>
                <a:cs typeface="Comic Sans MS"/>
              </a:rPr>
              <a:t>Perancangan Arsitektural: Struktur</a:t>
            </a:r>
            <a:r>
              <a:rPr sz="2000" spc="-1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Modul</a:t>
            </a:r>
            <a:endParaRPr sz="20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2000" spc="-5" dirty="0">
                <a:latin typeface="Comic Sans MS"/>
                <a:cs typeface="Comic Sans MS"/>
              </a:rPr>
              <a:t>Perancangan</a:t>
            </a:r>
            <a:r>
              <a:rPr sz="2000" spc="20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Antarmuka:</a:t>
            </a:r>
            <a:endParaRPr sz="2000">
              <a:latin typeface="Comic Sans MS"/>
              <a:cs typeface="Comic Sans MS"/>
            </a:endParaRPr>
          </a:p>
          <a:p>
            <a:pPr marL="878840" lvl="1" indent="-287020">
              <a:lnSpc>
                <a:spcPct val="100000"/>
              </a:lnSpc>
              <a:spcBef>
                <a:spcPts val="1035"/>
              </a:spcBef>
              <a:buFont typeface="Wingdings"/>
              <a:buChar char=""/>
              <a:tabLst>
                <a:tab pos="879475" algn="l"/>
              </a:tabLst>
            </a:pPr>
            <a:r>
              <a:rPr sz="2300" spc="-5" dirty="0">
                <a:latin typeface="Comic Sans MS"/>
                <a:cs typeface="Comic Sans MS"/>
              </a:rPr>
              <a:t>Antarmuka</a:t>
            </a:r>
            <a:r>
              <a:rPr sz="2300" spc="-20" dirty="0">
                <a:latin typeface="Comic Sans MS"/>
                <a:cs typeface="Comic Sans MS"/>
              </a:rPr>
              <a:t> </a:t>
            </a:r>
            <a:r>
              <a:rPr sz="2300" dirty="0">
                <a:latin typeface="Comic Sans MS"/>
                <a:cs typeface="Comic Sans MS"/>
              </a:rPr>
              <a:t>antar-modul</a:t>
            </a:r>
            <a:endParaRPr sz="2300">
              <a:latin typeface="Comic Sans MS"/>
              <a:cs typeface="Comic Sans MS"/>
            </a:endParaRPr>
          </a:p>
          <a:p>
            <a:pPr marL="878840" lvl="1" indent="-287020">
              <a:lnSpc>
                <a:spcPct val="100000"/>
              </a:lnSpc>
              <a:spcBef>
                <a:spcPts val="925"/>
              </a:spcBef>
              <a:buFont typeface="Wingdings"/>
              <a:buChar char=""/>
              <a:tabLst>
                <a:tab pos="879475" algn="l"/>
              </a:tabLst>
            </a:pPr>
            <a:r>
              <a:rPr sz="2300" spc="-5" dirty="0">
                <a:latin typeface="Comic Sans MS"/>
                <a:cs typeface="Comic Sans MS"/>
              </a:rPr>
              <a:t>Antarmuka </a:t>
            </a:r>
            <a:r>
              <a:rPr sz="2300" dirty="0">
                <a:latin typeface="Comic Sans MS"/>
                <a:cs typeface="Comic Sans MS"/>
              </a:rPr>
              <a:t>dengan </a:t>
            </a:r>
            <a:r>
              <a:rPr sz="2300" spc="-5" dirty="0">
                <a:latin typeface="Comic Sans MS"/>
                <a:cs typeface="Comic Sans MS"/>
              </a:rPr>
              <a:t>S/W </a:t>
            </a:r>
            <a:r>
              <a:rPr sz="2300" dirty="0">
                <a:latin typeface="Comic Sans MS"/>
                <a:cs typeface="Comic Sans MS"/>
              </a:rPr>
              <a:t>lain </a:t>
            </a:r>
            <a:r>
              <a:rPr sz="2300" spc="-5" dirty="0">
                <a:latin typeface="Comic Sans MS"/>
                <a:cs typeface="Comic Sans MS"/>
              </a:rPr>
              <a:t>atau</a:t>
            </a:r>
            <a:r>
              <a:rPr sz="2300" spc="-50" dirty="0">
                <a:latin typeface="Comic Sans MS"/>
                <a:cs typeface="Comic Sans MS"/>
              </a:rPr>
              <a:t> </a:t>
            </a:r>
            <a:r>
              <a:rPr sz="2300" spc="-5" dirty="0">
                <a:latin typeface="Comic Sans MS"/>
                <a:cs typeface="Comic Sans MS"/>
              </a:rPr>
              <a:t>H/W</a:t>
            </a:r>
            <a:endParaRPr sz="2300">
              <a:latin typeface="Comic Sans MS"/>
              <a:cs typeface="Comic Sans MS"/>
            </a:endParaRPr>
          </a:p>
          <a:p>
            <a:pPr marL="878840" lvl="1" indent="-287020">
              <a:lnSpc>
                <a:spcPct val="100000"/>
              </a:lnSpc>
              <a:spcBef>
                <a:spcPts val="1380"/>
              </a:spcBef>
              <a:buFont typeface="Wingdings"/>
              <a:buChar char=""/>
              <a:tabLst>
                <a:tab pos="879475" algn="l"/>
              </a:tabLst>
            </a:pPr>
            <a:r>
              <a:rPr sz="2300" spc="-5" dirty="0">
                <a:latin typeface="Comic Sans MS"/>
                <a:cs typeface="Comic Sans MS"/>
              </a:rPr>
              <a:t>Antarmuka </a:t>
            </a:r>
            <a:r>
              <a:rPr sz="2300" dirty="0">
                <a:latin typeface="Comic Sans MS"/>
                <a:cs typeface="Comic Sans MS"/>
              </a:rPr>
              <a:t>dengan</a:t>
            </a:r>
            <a:r>
              <a:rPr sz="2300" spc="-35" dirty="0">
                <a:latin typeface="Comic Sans MS"/>
                <a:cs typeface="Comic Sans MS"/>
              </a:rPr>
              <a:t> </a:t>
            </a:r>
            <a:r>
              <a:rPr sz="2300" dirty="0">
                <a:latin typeface="Comic Sans MS"/>
                <a:cs typeface="Comic Sans MS"/>
              </a:rPr>
              <a:t>pengguna</a:t>
            </a:r>
            <a:endParaRPr sz="23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380"/>
              </a:spcBef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2000" spc="-5" dirty="0">
                <a:latin typeface="Comic Sans MS"/>
                <a:cs typeface="Comic Sans MS"/>
              </a:rPr>
              <a:t>Perancangan </a:t>
            </a:r>
            <a:r>
              <a:rPr sz="2000" dirty="0">
                <a:latin typeface="Comic Sans MS"/>
                <a:cs typeface="Comic Sans MS"/>
              </a:rPr>
              <a:t>Data: </a:t>
            </a:r>
            <a:r>
              <a:rPr sz="2000" spc="-5" dirty="0">
                <a:latin typeface="Comic Sans MS"/>
                <a:cs typeface="Comic Sans MS"/>
              </a:rPr>
              <a:t>Struktur </a:t>
            </a:r>
            <a:r>
              <a:rPr sz="2000" dirty="0">
                <a:latin typeface="Comic Sans MS"/>
                <a:cs typeface="Comic Sans MS"/>
              </a:rPr>
              <a:t>Data </a:t>
            </a:r>
            <a:r>
              <a:rPr sz="2000" spc="-5" dirty="0">
                <a:latin typeface="Comic Sans MS"/>
                <a:cs typeface="Comic Sans MS"/>
              </a:rPr>
              <a:t>dan Skema Basis</a:t>
            </a:r>
            <a:r>
              <a:rPr sz="2000" dirty="0">
                <a:latin typeface="Comic Sans MS"/>
                <a:cs typeface="Comic Sans MS"/>
              </a:rPr>
              <a:t> Data</a:t>
            </a:r>
            <a:endParaRPr sz="20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1200"/>
              </a:spcBef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2000" spc="-5" dirty="0">
                <a:latin typeface="Comic Sans MS"/>
                <a:cs typeface="Comic Sans MS"/>
              </a:rPr>
              <a:t>Perancangan Prosedural </a:t>
            </a:r>
            <a:r>
              <a:rPr sz="2000" dirty="0">
                <a:latin typeface="Comic Sans MS"/>
                <a:cs typeface="Comic Sans MS"/>
              </a:rPr>
              <a:t>/ </a:t>
            </a:r>
            <a:r>
              <a:rPr sz="2000" spc="-5" dirty="0">
                <a:latin typeface="Comic Sans MS"/>
                <a:cs typeface="Comic Sans MS"/>
              </a:rPr>
              <a:t>Component-Level:</a:t>
            </a:r>
            <a:r>
              <a:rPr sz="2000" spc="50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Algoritma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3962400" cy="585470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4225"/>
              </a:lnSpc>
            </a:pP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Analysis to</a:t>
            </a:r>
            <a:r>
              <a:rPr sz="3600" b="1" spc="-110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Design</a:t>
            </a:r>
            <a:endParaRPr sz="3600">
              <a:latin typeface="Bahnschrift"/>
              <a:cs typeface="Bahnschrif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4568" y="1638298"/>
            <a:ext cx="9753600" cy="51282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3810000" cy="585470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4225"/>
              </a:lnSpc>
            </a:pP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Design</a:t>
            </a:r>
            <a:r>
              <a:rPr sz="3600" b="1" spc="-50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Principles</a:t>
            </a:r>
            <a:endParaRPr sz="3600">
              <a:latin typeface="Bahnschrift"/>
              <a:cs typeface="Bahnschrif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542288"/>
            <a:ext cx="5667756" cy="84124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0500" y="1542288"/>
            <a:ext cx="5668010" cy="84137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50"/>
              </a:spcBef>
            </a:pPr>
            <a:r>
              <a:rPr sz="1800" spc="-5" dirty="0">
                <a:solidFill>
                  <a:srgbClr val="006FC0"/>
                </a:solidFill>
                <a:latin typeface="Comic Sans MS"/>
                <a:cs typeface="Comic Sans MS"/>
              </a:rPr>
              <a:t>Should </a:t>
            </a:r>
            <a:r>
              <a:rPr sz="1800" dirty="0">
                <a:solidFill>
                  <a:srgbClr val="006FC0"/>
                </a:solidFill>
                <a:latin typeface="Comic Sans MS"/>
                <a:cs typeface="Comic Sans MS"/>
              </a:rPr>
              <a:t>consider </a:t>
            </a:r>
            <a:r>
              <a:rPr sz="1800" spc="-5" dirty="0">
                <a:solidFill>
                  <a:srgbClr val="006FC0"/>
                </a:solidFill>
                <a:latin typeface="Comic Sans MS"/>
                <a:cs typeface="Comic Sans MS"/>
              </a:rPr>
              <a:t>alternative</a:t>
            </a:r>
            <a:r>
              <a:rPr sz="1800" spc="-30" dirty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6FC0"/>
                </a:solidFill>
                <a:latin typeface="Comic Sans MS"/>
                <a:cs typeface="Comic Sans MS"/>
              </a:rPr>
              <a:t>approaches</a:t>
            </a:r>
            <a:endParaRPr sz="1800">
              <a:latin typeface="Comic Sans MS"/>
              <a:cs typeface="Comic Sans MS"/>
            </a:endParaRPr>
          </a:p>
          <a:p>
            <a:pPr marL="273685" indent="-182880">
              <a:lnSpc>
                <a:spcPct val="100000"/>
              </a:lnSpc>
              <a:spcBef>
                <a:spcPts val="1730"/>
              </a:spcBef>
              <a:buSzPct val="94444"/>
              <a:buFont typeface="Wingdings"/>
              <a:buChar char=""/>
              <a:tabLst>
                <a:tab pos="273685" algn="l"/>
              </a:tabLst>
            </a:pPr>
            <a:r>
              <a:rPr sz="1800" spc="-5" dirty="0">
                <a:latin typeface="Comic Sans MS"/>
                <a:cs typeface="Comic Sans MS"/>
              </a:rPr>
              <a:t>Harus mempertimbangkan </a:t>
            </a:r>
            <a:r>
              <a:rPr sz="1800" dirty="0">
                <a:latin typeface="Comic Sans MS"/>
                <a:cs typeface="Comic Sans MS"/>
              </a:rPr>
              <a:t>pendekatan</a:t>
            </a:r>
            <a:r>
              <a:rPr sz="1800" spc="-1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alternatif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500" y="2458211"/>
            <a:ext cx="5667756" cy="84124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90500" y="2458211"/>
            <a:ext cx="5668010" cy="841375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55"/>
              </a:spcBef>
            </a:pPr>
            <a:r>
              <a:rPr sz="1800" spc="-5" dirty="0">
                <a:solidFill>
                  <a:srgbClr val="006FC0"/>
                </a:solidFill>
                <a:latin typeface="Comic Sans MS"/>
                <a:cs typeface="Comic Sans MS"/>
              </a:rPr>
              <a:t>Should be traceable to </a:t>
            </a:r>
            <a:r>
              <a:rPr sz="1800" dirty="0">
                <a:solidFill>
                  <a:srgbClr val="006FC0"/>
                </a:solidFill>
                <a:latin typeface="Comic Sans MS"/>
                <a:cs typeface="Comic Sans MS"/>
              </a:rPr>
              <a:t>the analysis</a:t>
            </a:r>
            <a:r>
              <a:rPr sz="1800" spc="-30" dirty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omic Sans MS"/>
                <a:cs typeface="Comic Sans MS"/>
              </a:rPr>
              <a:t>model</a:t>
            </a:r>
            <a:endParaRPr sz="1800">
              <a:latin typeface="Comic Sans MS"/>
              <a:cs typeface="Comic Sans MS"/>
            </a:endParaRPr>
          </a:p>
          <a:p>
            <a:pPr marL="273685" indent="-182880">
              <a:lnSpc>
                <a:spcPct val="100000"/>
              </a:lnSpc>
              <a:spcBef>
                <a:spcPts val="1730"/>
              </a:spcBef>
              <a:buSzPct val="94444"/>
              <a:buFont typeface="Wingdings"/>
              <a:buChar char=""/>
              <a:tabLst>
                <a:tab pos="273685" algn="l"/>
              </a:tabLst>
            </a:pPr>
            <a:r>
              <a:rPr sz="1800" spc="-5" dirty="0">
                <a:latin typeface="Comic Sans MS"/>
                <a:cs typeface="Comic Sans MS"/>
              </a:rPr>
              <a:t>Harus dirujuk dari </a:t>
            </a:r>
            <a:r>
              <a:rPr sz="1800" dirty="0">
                <a:latin typeface="Comic Sans MS"/>
                <a:cs typeface="Comic Sans MS"/>
              </a:rPr>
              <a:t>model</a:t>
            </a:r>
            <a:r>
              <a:rPr sz="1800" spc="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analisis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0500" y="3375659"/>
            <a:ext cx="5667756" cy="8397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90500" y="3375659"/>
            <a:ext cx="5668010" cy="840105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45"/>
              </a:spcBef>
            </a:pPr>
            <a:r>
              <a:rPr sz="1800" spc="-5" dirty="0">
                <a:solidFill>
                  <a:srgbClr val="006FC0"/>
                </a:solidFill>
                <a:latin typeface="Comic Sans MS"/>
                <a:cs typeface="Comic Sans MS"/>
              </a:rPr>
              <a:t>Should “minimize </a:t>
            </a:r>
            <a:r>
              <a:rPr sz="1800" dirty="0">
                <a:solidFill>
                  <a:srgbClr val="006FC0"/>
                </a:solidFill>
                <a:latin typeface="Comic Sans MS"/>
                <a:cs typeface="Comic Sans MS"/>
              </a:rPr>
              <a:t>the </a:t>
            </a:r>
            <a:r>
              <a:rPr sz="1800" spc="-5" dirty="0">
                <a:solidFill>
                  <a:srgbClr val="006FC0"/>
                </a:solidFill>
                <a:latin typeface="Comic Sans MS"/>
                <a:cs typeface="Comic Sans MS"/>
              </a:rPr>
              <a:t>intellectual</a:t>
            </a:r>
            <a:r>
              <a:rPr sz="1800" spc="-75" dirty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omic Sans MS"/>
                <a:cs typeface="Comic Sans MS"/>
              </a:rPr>
              <a:t>distance”</a:t>
            </a:r>
            <a:endParaRPr sz="1800">
              <a:latin typeface="Comic Sans MS"/>
              <a:cs typeface="Comic Sans MS"/>
            </a:endParaRPr>
          </a:p>
          <a:p>
            <a:pPr marL="273685" indent="-182880">
              <a:lnSpc>
                <a:spcPct val="100000"/>
              </a:lnSpc>
              <a:spcBef>
                <a:spcPts val="1730"/>
              </a:spcBef>
              <a:buSzPct val="94444"/>
              <a:buFont typeface="Wingdings"/>
              <a:buChar char=""/>
              <a:tabLst>
                <a:tab pos="273685" algn="l"/>
              </a:tabLst>
            </a:pPr>
            <a:r>
              <a:rPr sz="1800" spc="-5" dirty="0">
                <a:latin typeface="Comic Sans MS"/>
                <a:cs typeface="Comic Sans MS"/>
              </a:rPr>
              <a:t>Haruskah "meminimalkan jarak intelektual"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0500" y="4291584"/>
            <a:ext cx="5668010" cy="840105"/>
          </a:xfrm>
          <a:prstGeom prst="rect">
            <a:avLst/>
          </a:prstGeom>
          <a:solidFill>
            <a:srgbClr val="C5DFB4"/>
          </a:solidFill>
          <a:ln w="6096">
            <a:solidFill>
              <a:srgbClr val="4471C4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50"/>
              </a:spcBef>
            </a:pPr>
            <a:r>
              <a:rPr sz="1800" spc="-5" dirty="0">
                <a:solidFill>
                  <a:srgbClr val="006FC0"/>
                </a:solidFill>
                <a:latin typeface="Comic Sans MS"/>
                <a:cs typeface="Comic Sans MS"/>
              </a:rPr>
              <a:t>Should exhibit uniformity </a:t>
            </a:r>
            <a:r>
              <a:rPr sz="1800" dirty="0">
                <a:solidFill>
                  <a:srgbClr val="006FC0"/>
                </a:solidFill>
                <a:latin typeface="Comic Sans MS"/>
                <a:cs typeface="Comic Sans MS"/>
              </a:rPr>
              <a:t>and</a:t>
            </a:r>
            <a:r>
              <a:rPr sz="1800" spc="-50" dirty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omic Sans MS"/>
                <a:cs typeface="Comic Sans MS"/>
              </a:rPr>
              <a:t>integration</a:t>
            </a:r>
            <a:endParaRPr sz="1800">
              <a:latin typeface="Comic Sans MS"/>
              <a:cs typeface="Comic Sans MS"/>
            </a:endParaRPr>
          </a:p>
          <a:p>
            <a:pPr marL="273685" indent="-182880">
              <a:lnSpc>
                <a:spcPct val="100000"/>
              </a:lnSpc>
              <a:spcBef>
                <a:spcPts val="1730"/>
              </a:spcBef>
              <a:buSzPct val="94444"/>
              <a:buFont typeface="Wingdings"/>
              <a:buChar char=""/>
              <a:tabLst>
                <a:tab pos="273685" algn="l"/>
              </a:tabLst>
            </a:pPr>
            <a:r>
              <a:rPr sz="1800" spc="-5" dirty="0">
                <a:latin typeface="Comic Sans MS"/>
                <a:cs typeface="Comic Sans MS"/>
              </a:rPr>
              <a:t>Harus </a:t>
            </a:r>
            <a:r>
              <a:rPr sz="1800" dirty="0">
                <a:latin typeface="Comic Sans MS"/>
                <a:cs typeface="Comic Sans MS"/>
              </a:rPr>
              <a:t>menampakkan </a:t>
            </a:r>
            <a:r>
              <a:rPr sz="1800" spc="-5" dirty="0">
                <a:latin typeface="Comic Sans MS"/>
                <a:cs typeface="Comic Sans MS"/>
              </a:rPr>
              <a:t>keseragaman dan</a:t>
            </a:r>
            <a:r>
              <a:rPr sz="1800" spc="-30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integrasi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0500" y="5218176"/>
            <a:ext cx="5668010" cy="1089660"/>
          </a:xfrm>
          <a:prstGeom prst="rect">
            <a:avLst/>
          </a:prstGeom>
          <a:solidFill>
            <a:srgbClr val="EC7C30"/>
          </a:solidFill>
          <a:ln w="6096">
            <a:solidFill>
              <a:srgbClr val="4471C4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50"/>
              </a:spcBef>
            </a:pPr>
            <a:r>
              <a:rPr sz="1800" spc="-5" dirty="0">
                <a:solidFill>
                  <a:srgbClr val="006FC0"/>
                </a:solidFill>
                <a:latin typeface="Comic Sans MS"/>
                <a:cs typeface="Comic Sans MS"/>
              </a:rPr>
              <a:t>Should be structured to </a:t>
            </a:r>
            <a:r>
              <a:rPr sz="1800" dirty="0">
                <a:solidFill>
                  <a:srgbClr val="006FC0"/>
                </a:solidFill>
                <a:latin typeface="Comic Sans MS"/>
                <a:cs typeface="Comic Sans MS"/>
              </a:rPr>
              <a:t>accommodate</a:t>
            </a:r>
            <a:r>
              <a:rPr sz="1800" spc="5" dirty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6FC0"/>
                </a:solidFill>
                <a:latin typeface="Comic Sans MS"/>
                <a:cs typeface="Comic Sans MS"/>
              </a:rPr>
              <a:t>change</a:t>
            </a:r>
            <a:endParaRPr sz="1800">
              <a:latin typeface="Comic Sans MS"/>
              <a:cs typeface="Comic Sans MS"/>
            </a:endParaRPr>
          </a:p>
          <a:p>
            <a:pPr marL="90805" marR="1077595">
              <a:lnSpc>
                <a:spcPts val="1939"/>
              </a:lnSpc>
              <a:spcBef>
                <a:spcPts val="1975"/>
              </a:spcBef>
              <a:buSzPct val="94444"/>
              <a:buFont typeface="Wingdings"/>
              <a:buChar char=""/>
              <a:tabLst>
                <a:tab pos="273685" algn="l"/>
              </a:tabLst>
            </a:pPr>
            <a:r>
              <a:rPr sz="1800" spc="-5" dirty="0">
                <a:latin typeface="Comic Sans MS"/>
                <a:cs typeface="Comic Sans MS"/>
              </a:rPr>
              <a:t>Harus terstruktur untuk </a:t>
            </a:r>
            <a:r>
              <a:rPr sz="1800" dirty="0">
                <a:latin typeface="Comic Sans MS"/>
                <a:cs typeface="Comic Sans MS"/>
              </a:rPr>
              <a:t>mengakomodasi  perubahan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78296" y="1542288"/>
            <a:ext cx="5668010" cy="841375"/>
          </a:xfrm>
          <a:prstGeom prst="rect">
            <a:avLst/>
          </a:prstGeom>
          <a:solidFill>
            <a:srgbClr val="BEBEBE"/>
          </a:solidFill>
          <a:ln w="6096">
            <a:solidFill>
              <a:srgbClr val="4471C4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50"/>
              </a:spcBef>
            </a:pPr>
            <a:r>
              <a:rPr sz="1800" spc="-5" dirty="0">
                <a:solidFill>
                  <a:srgbClr val="006FC0"/>
                </a:solidFill>
                <a:latin typeface="Comic Sans MS"/>
                <a:cs typeface="Comic Sans MS"/>
              </a:rPr>
              <a:t>Should be structured to degrade</a:t>
            </a:r>
            <a:r>
              <a:rPr sz="1800" spc="5" dirty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6FC0"/>
                </a:solidFill>
                <a:latin typeface="Comic Sans MS"/>
                <a:cs typeface="Comic Sans MS"/>
              </a:rPr>
              <a:t>gently</a:t>
            </a:r>
            <a:endParaRPr sz="1800">
              <a:latin typeface="Comic Sans MS"/>
              <a:cs typeface="Comic Sans MS"/>
            </a:endParaRPr>
          </a:p>
          <a:p>
            <a:pPr marL="274320" indent="-182880">
              <a:lnSpc>
                <a:spcPct val="100000"/>
              </a:lnSpc>
              <a:spcBef>
                <a:spcPts val="1730"/>
              </a:spcBef>
              <a:buSzPct val="94444"/>
              <a:buFont typeface="Wingdings"/>
              <a:buChar char=""/>
              <a:tabLst>
                <a:tab pos="274955" algn="l"/>
              </a:tabLst>
            </a:pPr>
            <a:r>
              <a:rPr sz="1800" spc="-5" dirty="0">
                <a:latin typeface="Comic Sans MS"/>
                <a:cs typeface="Comic Sans MS"/>
              </a:rPr>
              <a:t>Harus terstruktur untuk mendegradasi</a:t>
            </a:r>
            <a:r>
              <a:rPr sz="1800" dirty="0">
                <a:latin typeface="Comic Sans MS"/>
                <a:cs typeface="Comic Sans MS"/>
              </a:rPr>
              <a:t> lembut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175247" y="4283964"/>
            <a:ext cx="5674360" cy="1714500"/>
            <a:chOff x="6175247" y="4283964"/>
            <a:chExt cx="5674360" cy="1714500"/>
          </a:xfrm>
        </p:grpSpPr>
        <p:sp>
          <p:nvSpPr>
            <p:cNvPr id="15" name="object 15"/>
            <p:cNvSpPr/>
            <p:nvPr/>
          </p:nvSpPr>
          <p:spPr>
            <a:xfrm>
              <a:off x="6178295" y="4287012"/>
              <a:ext cx="5668010" cy="1708785"/>
            </a:xfrm>
            <a:custGeom>
              <a:avLst/>
              <a:gdLst/>
              <a:ahLst/>
              <a:cxnLst/>
              <a:rect l="l" t="t" r="r" b="b"/>
              <a:pathLst>
                <a:path w="5668009" h="1708785">
                  <a:moveTo>
                    <a:pt x="5667756" y="0"/>
                  </a:moveTo>
                  <a:lnTo>
                    <a:pt x="0" y="0"/>
                  </a:lnTo>
                  <a:lnTo>
                    <a:pt x="0" y="1708403"/>
                  </a:lnTo>
                  <a:lnTo>
                    <a:pt x="5667756" y="1708403"/>
                  </a:lnTo>
                  <a:lnTo>
                    <a:pt x="566775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78295" y="4287012"/>
              <a:ext cx="5668010" cy="1708785"/>
            </a:xfrm>
            <a:custGeom>
              <a:avLst/>
              <a:gdLst/>
              <a:ahLst/>
              <a:cxnLst/>
              <a:rect l="l" t="t" r="r" b="b"/>
              <a:pathLst>
                <a:path w="5668009" h="1708785">
                  <a:moveTo>
                    <a:pt x="0" y="1708403"/>
                  </a:moveTo>
                  <a:lnTo>
                    <a:pt x="5667756" y="1708403"/>
                  </a:lnTo>
                  <a:lnTo>
                    <a:pt x="5667756" y="0"/>
                  </a:lnTo>
                  <a:lnTo>
                    <a:pt x="0" y="0"/>
                  </a:lnTo>
                  <a:lnTo>
                    <a:pt x="0" y="1708403"/>
                  </a:lnTo>
                  <a:close/>
                </a:path>
              </a:pathLst>
            </a:custGeom>
            <a:ln w="6096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270625" y="4265167"/>
            <a:ext cx="5497195" cy="1671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50000"/>
              </a:lnSpc>
              <a:spcBef>
                <a:spcPts val="100"/>
              </a:spcBef>
              <a:tabLst>
                <a:tab pos="981075" algn="l"/>
                <a:tab pos="1496060" algn="l"/>
                <a:tab pos="2701925" algn="l"/>
                <a:tab pos="3186430" algn="l"/>
                <a:tab pos="4356100" algn="l"/>
              </a:tabLst>
            </a:pPr>
            <a:r>
              <a:rPr sz="1800" spc="-5" dirty="0">
                <a:solidFill>
                  <a:srgbClr val="006FC0"/>
                </a:solidFill>
                <a:latin typeface="Comic Sans MS"/>
                <a:cs typeface="Comic Sans MS"/>
              </a:rPr>
              <a:t>Sho</a:t>
            </a:r>
            <a:r>
              <a:rPr sz="1800" dirty="0">
                <a:solidFill>
                  <a:srgbClr val="006FC0"/>
                </a:solidFill>
                <a:latin typeface="Comic Sans MS"/>
                <a:cs typeface="Comic Sans MS"/>
              </a:rPr>
              <a:t>uld	be	</a:t>
            </a:r>
            <a:r>
              <a:rPr sz="1800" spc="-5" dirty="0">
                <a:solidFill>
                  <a:srgbClr val="006FC0"/>
                </a:solidFill>
                <a:latin typeface="Comic Sans MS"/>
                <a:cs typeface="Comic Sans MS"/>
              </a:rPr>
              <a:t>re</a:t>
            </a:r>
            <a:r>
              <a:rPr sz="1800" dirty="0">
                <a:solidFill>
                  <a:srgbClr val="006FC0"/>
                </a:solidFill>
                <a:latin typeface="Comic Sans MS"/>
                <a:cs typeface="Comic Sans MS"/>
              </a:rPr>
              <a:t>v</a:t>
            </a:r>
            <a:r>
              <a:rPr sz="1800" spc="-5" dirty="0">
                <a:solidFill>
                  <a:srgbClr val="006FC0"/>
                </a:solidFill>
                <a:latin typeface="Comic Sans MS"/>
                <a:cs typeface="Comic Sans MS"/>
              </a:rPr>
              <a:t>ie</a:t>
            </a:r>
            <a:r>
              <a:rPr sz="1800" dirty="0">
                <a:solidFill>
                  <a:srgbClr val="006FC0"/>
                </a:solidFill>
                <a:latin typeface="Comic Sans MS"/>
                <a:cs typeface="Comic Sans MS"/>
              </a:rPr>
              <a:t>wed	to	minim</a:t>
            </a:r>
            <a:r>
              <a:rPr sz="1800" spc="-10" dirty="0">
                <a:solidFill>
                  <a:srgbClr val="006FC0"/>
                </a:solidFill>
                <a:latin typeface="Comic Sans MS"/>
                <a:cs typeface="Comic Sans MS"/>
              </a:rPr>
              <a:t>i</a:t>
            </a:r>
            <a:r>
              <a:rPr sz="1800" spc="-5" dirty="0">
                <a:solidFill>
                  <a:srgbClr val="006FC0"/>
                </a:solidFill>
                <a:latin typeface="Comic Sans MS"/>
                <a:cs typeface="Comic Sans MS"/>
              </a:rPr>
              <a:t>z</a:t>
            </a:r>
            <a:r>
              <a:rPr sz="1800" dirty="0">
                <a:solidFill>
                  <a:srgbClr val="006FC0"/>
                </a:solidFill>
                <a:latin typeface="Comic Sans MS"/>
                <a:cs typeface="Comic Sans MS"/>
              </a:rPr>
              <a:t>e	</a:t>
            </a:r>
            <a:r>
              <a:rPr sz="1800" spc="-15" dirty="0">
                <a:solidFill>
                  <a:srgbClr val="006FC0"/>
                </a:solidFill>
                <a:latin typeface="Comic Sans MS"/>
                <a:cs typeface="Comic Sans MS"/>
              </a:rPr>
              <a:t>c</a:t>
            </a:r>
            <a:r>
              <a:rPr sz="1800" dirty="0">
                <a:solidFill>
                  <a:srgbClr val="006FC0"/>
                </a:solidFill>
                <a:latin typeface="Comic Sans MS"/>
                <a:cs typeface="Comic Sans MS"/>
              </a:rPr>
              <a:t>o</a:t>
            </a:r>
            <a:r>
              <a:rPr sz="1800" spc="5" dirty="0">
                <a:solidFill>
                  <a:srgbClr val="006FC0"/>
                </a:solidFill>
                <a:latin typeface="Comic Sans MS"/>
                <a:cs typeface="Comic Sans MS"/>
              </a:rPr>
              <a:t>n</a:t>
            </a:r>
            <a:r>
              <a:rPr sz="1800" dirty="0">
                <a:solidFill>
                  <a:srgbClr val="006FC0"/>
                </a:solidFill>
                <a:latin typeface="Comic Sans MS"/>
                <a:cs typeface="Comic Sans MS"/>
              </a:rPr>
              <a:t>ce</a:t>
            </a:r>
            <a:r>
              <a:rPr sz="1800" spc="-10" dirty="0">
                <a:solidFill>
                  <a:srgbClr val="006FC0"/>
                </a:solidFill>
                <a:latin typeface="Comic Sans MS"/>
                <a:cs typeface="Comic Sans MS"/>
              </a:rPr>
              <a:t>p</a:t>
            </a:r>
            <a:r>
              <a:rPr sz="1800" spc="-5" dirty="0">
                <a:solidFill>
                  <a:srgbClr val="006FC0"/>
                </a:solidFill>
                <a:latin typeface="Comic Sans MS"/>
                <a:cs typeface="Comic Sans MS"/>
              </a:rPr>
              <a:t>tu</a:t>
            </a:r>
            <a:r>
              <a:rPr sz="1800" spc="5" dirty="0">
                <a:solidFill>
                  <a:srgbClr val="006FC0"/>
                </a:solidFill>
                <a:latin typeface="Comic Sans MS"/>
                <a:cs typeface="Comic Sans MS"/>
              </a:rPr>
              <a:t>a</a:t>
            </a:r>
            <a:r>
              <a:rPr sz="1800" dirty="0">
                <a:solidFill>
                  <a:srgbClr val="006FC0"/>
                </a:solidFill>
                <a:latin typeface="Comic Sans MS"/>
                <a:cs typeface="Comic Sans MS"/>
              </a:rPr>
              <a:t>l  </a:t>
            </a:r>
            <a:r>
              <a:rPr sz="1800" spc="-5" dirty="0">
                <a:solidFill>
                  <a:srgbClr val="006FC0"/>
                </a:solidFill>
                <a:latin typeface="Comic Sans MS"/>
                <a:cs typeface="Comic Sans MS"/>
              </a:rPr>
              <a:t>(semantic) </a:t>
            </a:r>
            <a:r>
              <a:rPr sz="1800" dirty="0">
                <a:solidFill>
                  <a:srgbClr val="006FC0"/>
                </a:solidFill>
                <a:latin typeface="Comic Sans MS"/>
                <a:cs typeface="Comic Sans MS"/>
              </a:rPr>
              <a:t>error</a:t>
            </a:r>
            <a:endParaRPr sz="1800">
              <a:latin typeface="Comic Sans MS"/>
              <a:cs typeface="Comic Sans MS"/>
            </a:endParaRPr>
          </a:p>
          <a:p>
            <a:pPr marR="5080">
              <a:lnSpc>
                <a:spcPct val="150000"/>
              </a:lnSpc>
              <a:buSzPct val="94444"/>
              <a:buFont typeface="Wingdings"/>
              <a:buChar char=""/>
              <a:tabLst>
                <a:tab pos="182245" algn="l"/>
                <a:tab pos="967105" algn="l"/>
                <a:tab pos="2012950" algn="l"/>
                <a:tab pos="2757170" algn="l"/>
                <a:tab pos="4356100" algn="l"/>
              </a:tabLst>
            </a:pPr>
            <a:r>
              <a:rPr sz="1800" spc="-5" dirty="0">
                <a:latin typeface="Comic Sans MS"/>
                <a:cs typeface="Comic Sans MS"/>
              </a:rPr>
              <a:t>Haru</a:t>
            </a:r>
            <a:r>
              <a:rPr sz="1800" dirty="0">
                <a:latin typeface="Comic Sans MS"/>
                <a:cs typeface="Comic Sans MS"/>
              </a:rPr>
              <a:t>s	</a:t>
            </a:r>
            <a:r>
              <a:rPr sz="1800" spc="-5" dirty="0">
                <a:latin typeface="Comic Sans MS"/>
                <a:cs typeface="Comic Sans MS"/>
              </a:rPr>
              <a:t>direvi</a:t>
            </a:r>
            <a:r>
              <a:rPr sz="1800" dirty="0">
                <a:latin typeface="Comic Sans MS"/>
                <a:cs typeface="Comic Sans MS"/>
              </a:rPr>
              <a:t>ew	u</a:t>
            </a:r>
            <a:r>
              <a:rPr sz="1800" spc="5" dirty="0">
                <a:latin typeface="Comic Sans MS"/>
                <a:cs typeface="Comic Sans MS"/>
              </a:rPr>
              <a:t>n</a:t>
            </a:r>
            <a:r>
              <a:rPr sz="1800" spc="-5" dirty="0">
                <a:latin typeface="Comic Sans MS"/>
                <a:cs typeface="Comic Sans MS"/>
              </a:rPr>
              <a:t>tu</a:t>
            </a:r>
            <a:r>
              <a:rPr sz="1800" dirty="0">
                <a:latin typeface="Comic Sans MS"/>
                <a:cs typeface="Comic Sans MS"/>
              </a:rPr>
              <a:t>k	memi</a:t>
            </a:r>
            <a:r>
              <a:rPr sz="1800" spc="-10" dirty="0">
                <a:latin typeface="Comic Sans MS"/>
                <a:cs typeface="Comic Sans MS"/>
              </a:rPr>
              <a:t>n</a:t>
            </a:r>
            <a:r>
              <a:rPr sz="1800" spc="-5" dirty="0">
                <a:latin typeface="Comic Sans MS"/>
                <a:cs typeface="Comic Sans MS"/>
              </a:rPr>
              <a:t>im</a:t>
            </a:r>
            <a:r>
              <a:rPr sz="1800" dirty="0">
                <a:latin typeface="Comic Sans MS"/>
                <a:cs typeface="Comic Sans MS"/>
              </a:rPr>
              <a:t>alk</a:t>
            </a:r>
            <a:r>
              <a:rPr sz="1800" spc="-15" dirty="0">
                <a:latin typeface="Comic Sans MS"/>
                <a:cs typeface="Comic Sans MS"/>
              </a:rPr>
              <a:t>a</a:t>
            </a:r>
            <a:r>
              <a:rPr sz="1800" dirty="0">
                <a:latin typeface="Comic Sans MS"/>
                <a:cs typeface="Comic Sans MS"/>
              </a:rPr>
              <a:t>n	</a:t>
            </a:r>
            <a:r>
              <a:rPr sz="1800" spc="-5" dirty="0">
                <a:latin typeface="Comic Sans MS"/>
                <a:cs typeface="Comic Sans MS"/>
              </a:rPr>
              <a:t>kons</a:t>
            </a:r>
            <a:r>
              <a:rPr sz="1800" spc="-10" dirty="0">
                <a:latin typeface="Comic Sans MS"/>
                <a:cs typeface="Comic Sans MS"/>
              </a:rPr>
              <a:t>e</a:t>
            </a:r>
            <a:r>
              <a:rPr sz="1800" dirty="0">
                <a:latin typeface="Comic Sans MS"/>
                <a:cs typeface="Comic Sans MS"/>
              </a:rPr>
              <a:t>ptual  (semantik)</a:t>
            </a:r>
            <a:r>
              <a:rPr sz="1800" spc="-15" dirty="0">
                <a:latin typeface="Comic Sans MS"/>
                <a:cs typeface="Comic Sans MS"/>
              </a:rPr>
              <a:t> </a:t>
            </a:r>
            <a:r>
              <a:rPr sz="1800" dirty="0">
                <a:latin typeface="Comic Sans MS"/>
                <a:cs typeface="Comic Sans MS"/>
              </a:rPr>
              <a:t>error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78296" y="2458211"/>
            <a:ext cx="5668010" cy="841375"/>
          </a:xfrm>
          <a:prstGeom prst="rect">
            <a:avLst/>
          </a:prstGeom>
          <a:solidFill>
            <a:srgbClr val="F4B083"/>
          </a:solidFill>
          <a:ln w="6096">
            <a:solidFill>
              <a:srgbClr val="4471C4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55"/>
              </a:spcBef>
            </a:pPr>
            <a:r>
              <a:rPr sz="1800" spc="-5" dirty="0">
                <a:solidFill>
                  <a:srgbClr val="006FC0"/>
                </a:solidFill>
                <a:latin typeface="Comic Sans MS"/>
                <a:cs typeface="Comic Sans MS"/>
              </a:rPr>
              <a:t>Design is </a:t>
            </a:r>
            <a:r>
              <a:rPr sz="1800" dirty="0">
                <a:solidFill>
                  <a:srgbClr val="006FC0"/>
                </a:solidFill>
                <a:latin typeface="Comic Sans MS"/>
                <a:cs typeface="Comic Sans MS"/>
              </a:rPr>
              <a:t>not coding, coding </a:t>
            </a:r>
            <a:r>
              <a:rPr sz="1800" spc="-5" dirty="0">
                <a:solidFill>
                  <a:srgbClr val="006FC0"/>
                </a:solidFill>
                <a:latin typeface="Comic Sans MS"/>
                <a:cs typeface="Comic Sans MS"/>
              </a:rPr>
              <a:t>is </a:t>
            </a:r>
            <a:r>
              <a:rPr sz="1800" dirty="0">
                <a:solidFill>
                  <a:srgbClr val="006FC0"/>
                </a:solidFill>
                <a:latin typeface="Comic Sans MS"/>
                <a:cs typeface="Comic Sans MS"/>
              </a:rPr>
              <a:t>not</a:t>
            </a:r>
            <a:r>
              <a:rPr sz="1800" spc="-60" dirty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Comic Sans MS"/>
                <a:cs typeface="Comic Sans MS"/>
              </a:rPr>
              <a:t>design</a:t>
            </a:r>
            <a:endParaRPr sz="1800">
              <a:latin typeface="Comic Sans MS"/>
              <a:cs typeface="Comic Sans MS"/>
            </a:endParaRPr>
          </a:p>
          <a:p>
            <a:pPr marL="274320" indent="-182880">
              <a:lnSpc>
                <a:spcPct val="100000"/>
              </a:lnSpc>
              <a:spcBef>
                <a:spcPts val="1730"/>
              </a:spcBef>
              <a:buSzPct val="94444"/>
              <a:buFont typeface="Wingdings"/>
              <a:buChar char=""/>
              <a:tabLst>
                <a:tab pos="274955" algn="l"/>
              </a:tabLst>
            </a:pPr>
            <a:r>
              <a:rPr sz="1800" spc="-5" dirty="0">
                <a:latin typeface="Comic Sans MS"/>
                <a:cs typeface="Comic Sans MS"/>
              </a:rPr>
              <a:t>Desain bukan </a:t>
            </a:r>
            <a:r>
              <a:rPr sz="1800" dirty="0">
                <a:latin typeface="Comic Sans MS"/>
                <a:cs typeface="Comic Sans MS"/>
              </a:rPr>
              <a:t>coding, coding </a:t>
            </a:r>
            <a:r>
              <a:rPr sz="1800" spc="-5" dirty="0">
                <a:latin typeface="Comic Sans MS"/>
                <a:cs typeface="Comic Sans MS"/>
              </a:rPr>
              <a:t>bukan</a:t>
            </a:r>
            <a:r>
              <a:rPr sz="1800" spc="-35" dirty="0">
                <a:latin typeface="Comic Sans MS"/>
                <a:cs typeface="Comic Sans MS"/>
              </a:rPr>
              <a:t> </a:t>
            </a:r>
            <a:r>
              <a:rPr sz="1800" spc="-5" dirty="0">
                <a:latin typeface="Comic Sans MS"/>
                <a:cs typeface="Comic Sans MS"/>
              </a:rPr>
              <a:t>desain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78296" y="3375659"/>
            <a:ext cx="5668010" cy="840105"/>
          </a:xfrm>
          <a:prstGeom prst="rect">
            <a:avLst/>
          </a:prstGeom>
          <a:solidFill>
            <a:srgbClr val="FFF1CC"/>
          </a:solidFill>
          <a:ln w="6096">
            <a:solidFill>
              <a:srgbClr val="4471C4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45"/>
              </a:spcBef>
            </a:pPr>
            <a:r>
              <a:rPr sz="1800" spc="-5" dirty="0">
                <a:solidFill>
                  <a:srgbClr val="006FC0"/>
                </a:solidFill>
                <a:latin typeface="Comic Sans MS"/>
                <a:cs typeface="Comic Sans MS"/>
              </a:rPr>
              <a:t>Should be </a:t>
            </a:r>
            <a:r>
              <a:rPr sz="1800" dirty="0">
                <a:solidFill>
                  <a:srgbClr val="006FC0"/>
                </a:solidFill>
                <a:latin typeface="Comic Sans MS"/>
                <a:cs typeface="Comic Sans MS"/>
              </a:rPr>
              <a:t>assessed </a:t>
            </a:r>
            <a:r>
              <a:rPr sz="1800" spc="-5" dirty="0">
                <a:solidFill>
                  <a:srgbClr val="006FC0"/>
                </a:solidFill>
                <a:latin typeface="Comic Sans MS"/>
                <a:cs typeface="Comic Sans MS"/>
              </a:rPr>
              <a:t>for</a:t>
            </a:r>
            <a:r>
              <a:rPr sz="1800" spc="-15" dirty="0">
                <a:solidFill>
                  <a:srgbClr val="006FC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6FC0"/>
                </a:solidFill>
                <a:latin typeface="Comic Sans MS"/>
                <a:cs typeface="Comic Sans MS"/>
              </a:rPr>
              <a:t>quality</a:t>
            </a:r>
            <a:endParaRPr sz="1800">
              <a:latin typeface="Comic Sans MS"/>
              <a:cs typeface="Comic Sans MS"/>
            </a:endParaRPr>
          </a:p>
          <a:p>
            <a:pPr marL="274320" indent="-182880">
              <a:lnSpc>
                <a:spcPct val="100000"/>
              </a:lnSpc>
              <a:spcBef>
                <a:spcPts val="1730"/>
              </a:spcBef>
              <a:buSzPct val="94444"/>
              <a:buFont typeface="Wingdings"/>
              <a:buChar char=""/>
              <a:tabLst>
                <a:tab pos="274955" algn="l"/>
              </a:tabLst>
            </a:pPr>
            <a:r>
              <a:rPr sz="1800" spc="-5" dirty="0">
                <a:latin typeface="Comic Sans MS"/>
                <a:cs typeface="Comic Sans MS"/>
              </a:rPr>
              <a:t>Harus dinilai untuk kualitas</a:t>
            </a:r>
            <a:endParaRPr sz="1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9421495" cy="585470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0"/>
              </a:spcBef>
            </a:pPr>
            <a:r>
              <a:rPr sz="3600" b="1" dirty="0">
                <a:solidFill>
                  <a:srgbClr val="385622"/>
                </a:solidFill>
                <a:latin typeface="Bahnschrift"/>
                <a:cs typeface="Bahnschrift"/>
              </a:rPr>
              <a:t>Review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Arsitektural Design </a:t>
            </a:r>
            <a:r>
              <a:rPr sz="3600" b="1" dirty="0">
                <a:solidFill>
                  <a:srgbClr val="385622"/>
                </a:solidFill>
                <a:latin typeface="Bahnschrift"/>
                <a:cs typeface="Bahnschrift"/>
              </a:rPr>
              <a:t>–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Struktur</a:t>
            </a:r>
            <a:r>
              <a:rPr sz="3600" b="1" spc="-110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Modul</a:t>
            </a:r>
            <a:endParaRPr sz="3600">
              <a:latin typeface="Bahnschrift"/>
              <a:cs typeface="Bahnschrif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2634" y="1622819"/>
            <a:ext cx="7810500" cy="4823460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560"/>
              </a:spcBef>
              <a:buFont typeface="Wingdings"/>
              <a:buChar char=""/>
              <a:tabLst>
                <a:tab pos="299720" algn="l"/>
              </a:tabLst>
            </a:pPr>
            <a:r>
              <a:rPr sz="2300" spc="-5" dirty="0">
                <a:solidFill>
                  <a:srgbClr val="385622"/>
                </a:solidFill>
                <a:latin typeface="Comic Sans MS"/>
                <a:cs typeface="Comic Sans MS"/>
              </a:rPr>
              <a:t>Apa </a:t>
            </a:r>
            <a:r>
              <a:rPr sz="2300" dirty="0">
                <a:solidFill>
                  <a:srgbClr val="385622"/>
                </a:solidFill>
                <a:latin typeface="Comic Sans MS"/>
                <a:cs typeface="Comic Sans MS"/>
              </a:rPr>
              <a:t>yang </a:t>
            </a:r>
            <a:r>
              <a:rPr sz="2300" spc="-5" dirty="0">
                <a:solidFill>
                  <a:srgbClr val="385622"/>
                </a:solidFill>
                <a:latin typeface="Comic Sans MS"/>
                <a:cs typeface="Comic Sans MS"/>
              </a:rPr>
              <a:t>digambarkan </a:t>
            </a:r>
            <a:r>
              <a:rPr sz="2300" dirty="0">
                <a:solidFill>
                  <a:srgbClr val="385622"/>
                </a:solidFill>
                <a:latin typeface="Comic Sans MS"/>
                <a:cs typeface="Comic Sans MS"/>
              </a:rPr>
              <a:t>oleh struktur</a:t>
            </a:r>
            <a:r>
              <a:rPr sz="2300" spc="-75" dirty="0">
                <a:solidFill>
                  <a:srgbClr val="385622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385622"/>
                </a:solidFill>
                <a:latin typeface="Comic Sans MS"/>
                <a:cs typeface="Comic Sans MS"/>
              </a:rPr>
              <a:t>modul?</a:t>
            </a:r>
            <a:endParaRPr sz="2300">
              <a:latin typeface="Comic Sans MS"/>
              <a:cs typeface="Comic Sans MS"/>
            </a:endParaRPr>
          </a:p>
          <a:p>
            <a:pPr marL="1269365" lvl="1" indent="-343535">
              <a:lnSpc>
                <a:spcPct val="100000"/>
              </a:lnSpc>
              <a:spcBef>
                <a:spcPts val="1270"/>
              </a:spcBef>
              <a:buClr>
                <a:srgbClr val="C00000"/>
              </a:buClr>
              <a:buFont typeface="Wingdings"/>
              <a:buChar char=""/>
              <a:tabLst>
                <a:tab pos="1269365" algn="l"/>
                <a:tab pos="1270000" algn="l"/>
              </a:tabLst>
            </a:pPr>
            <a:r>
              <a:rPr sz="2000" dirty="0">
                <a:latin typeface="Comic Sans MS"/>
                <a:cs typeface="Comic Sans MS"/>
              </a:rPr>
              <a:t>Modul-modul P/L </a:t>
            </a:r>
            <a:r>
              <a:rPr sz="2000" spc="-5" dirty="0">
                <a:latin typeface="Comic Sans MS"/>
                <a:cs typeface="Comic Sans MS"/>
              </a:rPr>
              <a:t>dan</a:t>
            </a:r>
            <a:r>
              <a:rPr sz="2000" spc="-35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keterkaitannya</a:t>
            </a:r>
            <a:endParaRPr sz="2000">
              <a:latin typeface="Comic Sans MS"/>
              <a:cs typeface="Comic Sans MS"/>
            </a:endParaRPr>
          </a:p>
          <a:p>
            <a:pPr marL="299085" indent="-287020">
              <a:lnSpc>
                <a:spcPct val="100000"/>
              </a:lnSpc>
              <a:spcBef>
                <a:spcPts val="1310"/>
              </a:spcBef>
              <a:buFont typeface="Wingdings"/>
              <a:buChar char=""/>
              <a:tabLst>
                <a:tab pos="299720" algn="l"/>
              </a:tabLst>
            </a:pPr>
            <a:r>
              <a:rPr sz="2300" spc="-5" dirty="0">
                <a:solidFill>
                  <a:srgbClr val="385622"/>
                </a:solidFill>
                <a:latin typeface="Comic Sans MS"/>
                <a:cs typeface="Comic Sans MS"/>
              </a:rPr>
              <a:t>Bagaimana </a:t>
            </a:r>
            <a:r>
              <a:rPr sz="2300" dirty="0">
                <a:solidFill>
                  <a:srgbClr val="385622"/>
                </a:solidFill>
                <a:latin typeface="Comic Sans MS"/>
                <a:cs typeface="Comic Sans MS"/>
              </a:rPr>
              <a:t>langkah-langkah </a:t>
            </a:r>
            <a:r>
              <a:rPr sz="2300" spc="-5" dirty="0">
                <a:solidFill>
                  <a:srgbClr val="385622"/>
                </a:solidFill>
                <a:latin typeface="Comic Sans MS"/>
                <a:cs typeface="Comic Sans MS"/>
              </a:rPr>
              <a:t>perancangan</a:t>
            </a:r>
            <a:r>
              <a:rPr sz="2300" spc="-65" dirty="0">
                <a:solidFill>
                  <a:srgbClr val="385622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385622"/>
                </a:solidFill>
                <a:latin typeface="Comic Sans MS"/>
                <a:cs typeface="Comic Sans MS"/>
              </a:rPr>
              <a:t>arsitektural?</a:t>
            </a:r>
            <a:endParaRPr sz="2300">
              <a:latin typeface="Comic Sans MS"/>
              <a:cs typeface="Comic Sans MS"/>
            </a:endParaRPr>
          </a:p>
          <a:p>
            <a:pPr marL="1269365" marR="5080" lvl="1" indent="-342900">
              <a:lnSpc>
                <a:spcPct val="150000"/>
              </a:lnSpc>
              <a:spcBef>
                <a:spcPts val="75"/>
              </a:spcBef>
              <a:buClr>
                <a:srgbClr val="C00000"/>
              </a:buClr>
              <a:buFont typeface="Wingdings"/>
              <a:buChar char=""/>
              <a:tabLst>
                <a:tab pos="1269365" algn="l"/>
                <a:tab pos="1270000" algn="l"/>
                <a:tab pos="7290434" algn="l"/>
              </a:tabLst>
            </a:pPr>
            <a:r>
              <a:rPr sz="2000" spc="-5" dirty="0">
                <a:latin typeface="Comic Sans MS"/>
                <a:cs typeface="Comic Sans MS"/>
              </a:rPr>
              <a:t>Id</a:t>
            </a:r>
            <a:r>
              <a:rPr sz="2000" spc="-10" dirty="0">
                <a:latin typeface="Comic Sans MS"/>
                <a:cs typeface="Comic Sans MS"/>
              </a:rPr>
              <a:t>e</a:t>
            </a:r>
            <a:r>
              <a:rPr sz="2000" spc="-5" dirty="0">
                <a:latin typeface="Comic Sans MS"/>
                <a:cs typeface="Comic Sans MS"/>
              </a:rPr>
              <a:t>ntif</a:t>
            </a:r>
            <a:r>
              <a:rPr sz="2000" spc="5" dirty="0">
                <a:latin typeface="Comic Sans MS"/>
                <a:cs typeface="Comic Sans MS"/>
              </a:rPr>
              <a:t>i</a:t>
            </a:r>
            <a:r>
              <a:rPr sz="2000" spc="-5" dirty="0">
                <a:latin typeface="Comic Sans MS"/>
                <a:cs typeface="Comic Sans MS"/>
              </a:rPr>
              <a:t>k</a:t>
            </a:r>
            <a:r>
              <a:rPr sz="2000" spc="-10" dirty="0">
                <a:latin typeface="Comic Sans MS"/>
                <a:cs typeface="Comic Sans MS"/>
              </a:rPr>
              <a:t>a</a:t>
            </a:r>
            <a:r>
              <a:rPr sz="2000" dirty="0">
                <a:latin typeface="Comic Sans MS"/>
                <a:cs typeface="Comic Sans MS"/>
              </a:rPr>
              <a:t>si</a:t>
            </a:r>
            <a:r>
              <a:rPr sz="2000" spc="235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jeni</a:t>
            </a:r>
            <a:r>
              <a:rPr sz="2000" dirty="0">
                <a:latin typeface="Comic Sans MS"/>
                <a:cs typeface="Comic Sans MS"/>
              </a:rPr>
              <a:t>s</a:t>
            </a:r>
            <a:r>
              <a:rPr sz="2000" spc="240" dirty="0">
                <a:latin typeface="Comic Sans MS"/>
                <a:cs typeface="Comic Sans MS"/>
              </a:rPr>
              <a:t> </a:t>
            </a:r>
            <a:r>
              <a:rPr sz="2000" spc="-10" dirty="0">
                <a:latin typeface="Comic Sans MS"/>
                <a:cs typeface="Comic Sans MS"/>
              </a:rPr>
              <a:t>a</a:t>
            </a:r>
            <a:r>
              <a:rPr sz="2000" dirty="0">
                <a:latin typeface="Comic Sans MS"/>
                <a:cs typeface="Comic Sans MS"/>
              </a:rPr>
              <a:t>li</a:t>
            </a:r>
            <a:r>
              <a:rPr sz="2000" spc="10" dirty="0">
                <a:latin typeface="Comic Sans MS"/>
                <a:cs typeface="Comic Sans MS"/>
              </a:rPr>
              <a:t>r</a:t>
            </a:r>
            <a:r>
              <a:rPr sz="2000" spc="-10" dirty="0">
                <a:latin typeface="Comic Sans MS"/>
                <a:cs typeface="Comic Sans MS"/>
              </a:rPr>
              <a:t>a</a:t>
            </a:r>
            <a:r>
              <a:rPr sz="2000" dirty="0">
                <a:latin typeface="Comic Sans MS"/>
                <a:cs typeface="Comic Sans MS"/>
              </a:rPr>
              <a:t>n</a:t>
            </a:r>
            <a:r>
              <a:rPr sz="2000" spc="25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p</a:t>
            </a:r>
            <a:r>
              <a:rPr sz="2000" spc="-10" dirty="0">
                <a:latin typeface="Comic Sans MS"/>
                <a:cs typeface="Comic Sans MS"/>
              </a:rPr>
              <a:t>a</a:t>
            </a:r>
            <a:r>
              <a:rPr sz="2000" spc="-5" dirty="0">
                <a:latin typeface="Comic Sans MS"/>
                <a:cs typeface="Comic Sans MS"/>
              </a:rPr>
              <a:t>d</a:t>
            </a:r>
            <a:r>
              <a:rPr sz="2000" dirty="0">
                <a:latin typeface="Comic Sans MS"/>
                <a:cs typeface="Comic Sans MS"/>
              </a:rPr>
              <a:t>a</a:t>
            </a:r>
            <a:r>
              <a:rPr sz="2000" spc="235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DFD</a:t>
            </a:r>
            <a:r>
              <a:rPr sz="2000" spc="245" dirty="0">
                <a:latin typeface="Comic Sans MS"/>
                <a:cs typeface="Comic Sans MS"/>
              </a:rPr>
              <a:t> </a:t>
            </a:r>
            <a:r>
              <a:rPr sz="2000" dirty="0">
                <a:latin typeface="Wingdings"/>
                <a:cs typeface="Wingdings"/>
              </a:rPr>
              <a:t>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7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tra</a:t>
            </a:r>
            <a:r>
              <a:rPr sz="2000" spc="-10" dirty="0">
                <a:latin typeface="Comic Sans MS"/>
                <a:cs typeface="Comic Sans MS"/>
              </a:rPr>
              <a:t>n</a:t>
            </a:r>
            <a:r>
              <a:rPr sz="2000" dirty="0">
                <a:latin typeface="Comic Sans MS"/>
                <a:cs typeface="Comic Sans MS"/>
              </a:rPr>
              <a:t>sform	</a:t>
            </a:r>
            <a:r>
              <a:rPr sz="2000" spc="-5" dirty="0">
                <a:latin typeface="Comic Sans MS"/>
                <a:cs typeface="Comic Sans MS"/>
              </a:rPr>
              <a:t>flow  atau transaction</a:t>
            </a:r>
            <a:r>
              <a:rPr sz="2000" spc="-1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flow</a:t>
            </a:r>
            <a:endParaRPr sz="2000">
              <a:latin typeface="Comic Sans MS"/>
              <a:cs typeface="Comic Sans MS"/>
            </a:endParaRPr>
          </a:p>
          <a:p>
            <a:pPr marL="1269365" lvl="1" indent="-343535">
              <a:lnSpc>
                <a:spcPct val="100000"/>
              </a:lnSpc>
              <a:spcBef>
                <a:spcPts val="1200"/>
              </a:spcBef>
              <a:buClr>
                <a:srgbClr val="C00000"/>
              </a:buClr>
              <a:buFont typeface="Wingdings"/>
              <a:buChar char=""/>
              <a:tabLst>
                <a:tab pos="1269365" algn="l"/>
                <a:tab pos="1270000" algn="l"/>
              </a:tabLst>
            </a:pPr>
            <a:r>
              <a:rPr sz="2000" dirty="0">
                <a:latin typeface="Comic Sans MS"/>
                <a:cs typeface="Comic Sans MS"/>
              </a:rPr>
              <a:t>Cari </a:t>
            </a:r>
            <a:r>
              <a:rPr sz="2000" spc="-5" dirty="0">
                <a:latin typeface="Comic Sans MS"/>
                <a:cs typeface="Comic Sans MS"/>
              </a:rPr>
              <a:t>batas incoming </a:t>
            </a:r>
            <a:r>
              <a:rPr sz="2000" dirty="0">
                <a:latin typeface="Comic Sans MS"/>
                <a:cs typeface="Comic Sans MS"/>
              </a:rPr>
              <a:t>flow </a:t>
            </a:r>
            <a:r>
              <a:rPr sz="2000" spc="-5" dirty="0">
                <a:latin typeface="Comic Sans MS"/>
                <a:cs typeface="Comic Sans MS"/>
              </a:rPr>
              <a:t>dan </a:t>
            </a:r>
            <a:r>
              <a:rPr sz="2000" dirty="0">
                <a:latin typeface="Comic Sans MS"/>
                <a:cs typeface="Comic Sans MS"/>
              </a:rPr>
              <a:t>outgoing flow </a:t>
            </a:r>
            <a:r>
              <a:rPr sz="2000" spc="-5" dirty="0">
                <a:latin typeface="Comic Sans MS"/>
                <a:cs typeface="Comic Sans MS"/>
              </a:rPr>
              <a:t>pada</a:t>
            </a:r>
            <a:r>
              <a:rPr sz="2000" spc="-60" dirty="0">
                <a:latin typeface="Comic Sans MS"/>
                <a:cs typeface="Comic Sans MS"/>
              </a:rPr>
              <a:t> </a:t>
            </a:r>
            <a:r>
              <a:rPr sz="2000" dirty="0">
                <a:latin typeface="Comic Sans MS"/>
                <a:cs typeface="Comic Sans MS"/>
              </a:rPr>
              <a:t>DFD</a:t>
            </a:r>
            <a:endParaRPr sz="2000">
              <a:latin typeface="Comic Sans MS"/>
              <a:cs typeface="Comic Sans MS"/>
            </a:endParaRPr>
          </a:p>
          <a:p>
            <a:pPr marL="1269365" lvl="1" indent="-343535">
              <a:lnSpc>
                <a:spcPct val="100000"/>
              </a:lnSpc>
              <a:spcBef>
                <a:spcPts val="1200"/>
              </a:spcBef>
              <a:buClr>
                <a:srgbClr val="C00000"/>
              </a:buClr>
              <a:buFont typeface="Wingdings"/>
              <a:buChar char=""/>
              <a:tabLst>
                <a:tab pos="1269365" algn="l"/>
                <a:tab pos="1270000" algn="l"/>
              </a:tabLst>
            </a:pPr>
            <a:r>
              <a:rPr sz="2000" spc="-5" dirty="0">
                <a:latin typeface="Comic Sans MS"/>
                <a:cs typeface="Comic Sans MS"/>
              </a:rPr>
              <a:t>Gambarkan hirarki</a:t>
            </a:r>
            <a:r>
              <a:rPr sz="2000" dirty="0">
                <a:latin typeface="Comic Sans MS"/>
                <a:cs typeface="Comic Sans MS"/>
              </a:rPr>
              <a:t> modulnya</a:t>
            </a:r>
            <a:endParaRPr sz="2000">
              <a:latin typeface="Comic Sans MS"/>
              <a:cs typeface="Comic Sans MS"/>
            </a:endParaRPr>
          </a:p>
          <a:p>
            <a:pPr marL="299085" indent="-287020">
              <a:lnSpc>
                <a:spcPct val="100000"/>
              </a:lnSpc>
              <a:spcBef>
                <a:spcPts val="1310"/>
              </a:spcBef>
              <a:buFont typeface="Wingdings"/>
              <a:buChar char=""/>
              <a:tabLst>
                <a:tab pos="299720" algn="l"/>
              </a:tabLst>
            </a:pPr>
            <a:r>
              <a:rPr sz="2300" spc="-5" dirty="0">
                <a:solidFill>
                  <a:srgbClr val="385622"/>
                </a:solidFill>
                <a:latin typeface="Comic Sans MS"/>
                <a:cs typeface="Comic Sans MS"/>
              </a:rPr>
              <a:t>Sebutkan </a:t>
            </a:r>
            <a:r>
              <a:rPr sz="2300" dirty="0">
                <a:solidFill>
                  <a:srgbClr val="385622"/>
                </a:solidFill>
                <a:latin typeface="Comic Sans MS"/>
                <a:cs typeface="Comic Sans MS"/>
              </a:rPr>
              <a:t>elemen </a:t>
            </a:r>
            <a:r>
              <a:rPr sz="2300" spc="-5" dirty="0">
                <a:solidFill>
                  <a:srgbClr val="385622"/>
                </a:solidFill>
                <a:latin typeface="Comic Sans MS"/>
                <a:cs typeface="Comic Sans MS"/>
              </a:rPr>
              <a:t>struktur</a:t>
            </a:r>
            <a:r>
              <a:rPr sz="2300" spc="-25" dirty="0">
                <a:solidFill>
                  <a:srgbClr val="385622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385622"/>
                </a:solidFill>
                <a:latin typeface="Comic Sans MS"/>
                <a:cs typeface="Comic Sans MS"/>
              </a:rPr>
              <a:t>modul!</a:t>
            </a:r>
            <a:endParaRPr sz="2300">
              <a:latin typeface="Comic Sans MS"/>
              <a:cs typeface="Comic Sans MS"/>
            </a:endParaRPr>
          </a:p>
          <a:p>
            <a:pPr marL="1269365" lvl="1" indent="-343535">
              <a:lnSpc>
                <a:spcPct val="100000"/>
              </a:lnSpc>
              <a:spcBef>
                <a:spcPts val="1270"/>
              </a:spcBef>
              <a:buClr>
                <a:srgbClr val="C00000"/>
              </a:buClr>
              <a:buFont typeface="Wingdings"/>
              <a:buChar char=""/>
              <a:tabLst>
                <a:tab pos="1269365" algn="l"/>
                <a:tab pos="1270000" algn="l"/>
              </a:tabLst>
            </a:pPr>
            <a:r>
              <a:rPr sz="2000" dirty="0">
                <a:latin typeface="Comic Sans MS"/>
                <a:cs typeface="Comic Sans MS"/>
              </a:rPr>
              <a:t>Modul</a:t>
            </a:r>
            <a:endParaRPr sz="2000">
              <a:latin typeface="Comic Sans MS"/>
              <a:cs typeface="Comic Sans MS"/>
            </a:endParaRPr>
          </a:p>
          <a:p>
            <a:pPr marL="1269365" lvl="1" indent="-343535">
              <a:lnSpc>
                <a:spcPct val="100000"/>
              </a:lnSpc>
              <a:spcBef>
                <a:spcPts val="1200"/>
              </a:spcBef>
              <a:buClr>
                <a:srgbClr val="C00000"/>
              </a:buClr>
              <a:buFont typeface="Wingdings"/>
              <a:buChar char=""/>
              <a:tabLst>
                <a:tab pos="1269365" algn="l"/>
                <a:tab pos="1270000" algn="l"/>
              </a:tabLst>
            </a:pPr>
            <a:r>
              <a:rPr sz="2000" spc="-5" dirty="0">
                <a:latin typeface="Comic Sans MS"/>
                <a:cs typeface="Comic Sans MS"/>
              </a:rPr>
              <a:t>Keterkaitan</a:t>
            </a:r>
            <a:r>
              <a:rPr sz="2000" spc="5" dirty="0">
                <a:latin typeface="Comic Sans MS"/>
                <a:cs typeface="Comic Sans MS"/>
              </a:rPr>
              <a:t> </a:t>
            </a:r>
            <a:r>
              <a:rPr sz="2000" spc="-5" dirty="0">
                <a:latin typeface="Comic Sans MS"/>
                <a:cs typeface="Comic Sans MS"/>
              </a:rPr>
              <a:t>antar-modul</a:t>
            </a:r>
            <a:endParaRPr sz="20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9421495" cy="585470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0"/>
              </a:spcBef>
            </a:pPr>
            <a:r>
              <a:rPr sz="3600" b="1" dirty="0">
                <a:solidFill>
                  <a:srgbClr val="385622"/>
                </a:solidFill>
                <a:latin typeface="Bahnschrift"/>
                <a:cs typeface="Bahnschrift"/>
              </a:rPr>
              <a:t>Review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Arsitektural Design </a:t>
            </a:r>
            <a:r>
              <a:rPr sz="3600" b="1" dirty="0">
                <a:solidFill>
                  <a:srgbClr val="385622"/>
                </a:solidFill>
                <a:latin typeface="Bahnschrift"/>
                <a:cs typeface="Bahnschrift"/>
              </a:rPr>
              <a:t>–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Struktur</a:t>
            </a:r>
            <a:r>
              <a:rPr sz="3600" b="1" spc="-110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Modul</a:t>
            </a:r>
            <a:endParaRPr sz="3600">
              <a:latin typeface="Bahnschrift"/>
              <a:cs typeface="Bahnschrif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7780" y="1722120"/>
            <a:ext cx="8825484" cy="24002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87780" y="1722120"/>
            <a:ext cx="8825865" cy="240030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15621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230"/>
              </a:spcBef>
            </a:pPr>
            <a:r>
              <a:rPr sz="2500" spc="-5" dirty="0">
                <a:solidFill>
                  <a:srgbClr val="385622"/>
                </a:solidFill>
                <a:latin typeface="Comic Sans MS"/>
                <a:cs typeface="Comic Sans MS"/>
              </a:rPr>
              <a:t>Kesalahan</a:t>
            </a:r>
            <a:r>
              <a:rPr sz="2500" spc="25" dirty="0">
                <a:solidFill>
                  <a:srgbClr val="385622"/>
                </a:solidFill>
                <a:latin typeface="Comic Sans MS"/>
                <a:cs typeface="Comic Sans MS"/>
              </a:rPr>
              <a:t> </a:t>
            </a:r>
            <a:r>
              <a:rPr sz="2500" spc="-5" dirty="0">
                <a:solidFill>
                  <a:srgbClr val="385622"/>
                </a:solidFill>
                <a:latin typeface="Comic Sans MS"/>
                <a:cs typeface="Comic Sans MS"/>
              </a:rPr>
              <a:t>umum:</a:t>
            </a:r>
            <a:endParaRPr sz="2500">
              <a:latin typeface="Comic Sans MS"/>
              <a:cs typeface="Comic Sans MS"/>
            </a:endParaRPr>
          </a:p>
          <a:p>
            <a:pPr marL="344805" indent="-253365">
              <a:lnSpc>
                <a:spcPct val="100000"/>
              </a:lnSpc>
              <a:spcBef>
                <a:spcPts val="1500"/>
              </a:spcBef>
              <a:buSzPct val="96000"/>
              <a:buFont typeface="Wingdings"/>
              <a:buChar char=""/>
              <a:tabLst>
                <a:tab pos="345440" algn="l"/>
              </a:tabLst>
            </a:pPr>
            <a:r>
              <a:rPr sz="2500" spc="-10" dirty="0">
                <a:latin typeface="Comic Sans MS"/>
                <a:cs typeface="Comic Sans MS"/>
              </a:rPr>
              <a:t>Perancangan </a:t>
            </a:r>
            <a:r>
              <a:rPr sz="2500" spc="-5" dirty="0">
                <a:latin typeface="Comic Sans MS"/>
                <a:cs typeface="Comic Sans MS"/>
              </a:rPr>
              <a:t>modul </a:t>
            </a:r>
            <a:r>
              <a:rPr sz="2500" spc="-10" dirty="0">
                <a:latin typeface="Comic Sans MS"/>
                <a:cs typeface="Comic Sans MS"/>
              </a:rPr>
              <a:t>dibuat tanpa </a:t>
            </a:r>
            <a:r>
              <a:rPr sz="2500" spc="-5" dirty="0">
                <a:latin typeface="Comic Sans MS"/>
                <a:cs typeface="Comic Sans MS"/>
              </a:rPr>
              <a:t>mengacu </a:t>
            </a:r>
            <a:r>
              <a:rPr sz="2500" spc="-10" dirty="0">
                <a:latin typeface="Comic Sans MS"/>
                <a:cs typeface="Comic Sans MS"/>
              </a:rPr>
              <a:t>pada</a:t>
            </a:r>
            <a:r>
              <a:rPr sz="2500" spc="145" dirty="0">
                <a:latin typeface="Comic Sans MS"/>
                <a:cs typeface="Comic Sans MS"/>
              </a:rPr>
              <a:t> </a:t>
            </a:r>
            <a:r>
              <a:rPr sz="2500" spc="-10" dirty="0">
                <a:latin typeface="Comic Sans MS"/>
                <a:cs typeface="Comic Sans MS"/>
              </a:rPr>
              <a:t>DFD</a:t>
            </a:r>
            <a:endParaRPr sz="2500">
              <a:latin typeface="Comic Sans MS"/>
              <a:cs typeface="Comic Sans MS"/>
            </a:endParaRPr>
          </a:p>
          <a:p>
            <a:pPr marL="434975" marR="339090" indent="-342900">
              <a:lnSpc>
                <a:spcPct val="150000"/>
              </a:lnSpc>
              <a:buSzPct val="96000"/>
              <a:buFont typeface="Wingdings"/>
              <a:buChar char=""/>
              <a:tabLst>
                <a:tab pos="435609" algn="l"/>
              </a:tabLst>
            </a:pPr>
            <a:r>
              <a:rPr sz="2500" spc="-5" dirty="0">
                <a:latin typeface="Comic Sans MS"/>
                <a:cs typeface="Comic Sans MS"/>
              </a:rPr>
              <a:t>Tiap modul </a:t>
            </a:r>
            <a:r>
              <a:rPr sz="2500" spc="-10" dirty="0">
                <a:latin typeface="Comic Sans MS"/>
                <a:cs typeface="Comic Sans MS"/>
              </a:rPr>
              <a:t>belum dilengkapi dengan daftar fungsi yang  harus disediakan</a:t>
            </a:r>
            <a:r>
              <a:rPr sz="2500" spc="55" dirty="0">
                <a:latin typeface="Comic Sans MS"/>
                <a:cs typeface="Comic Sans MS"/>
              </a:rPr>
              <a:t> </a:t>
            </a:r>
            <a:r>
              <a:rPr sz="2500" spc="-5" dirty="0">
                <a:latin typeface="Comic Sans MS"/>
                <a:cs typeface="Comic Sans MS"/>
              </a:rPr>
              <a:t>modul</a:t>
            </a:r>
            <a:endParaRPr sz="25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20985" y="215645"/>
            <a:ext cx="1863089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MATA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KULIAH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spc="-20" dirty="0">
                <a:solidFill>
                  <a:srgbClr val="2D75B6"/>
                </a:solidFill>
                <a:latin typeface="Calibri"/>
                <a:cs typeface="Calibri"/>
              </a:rPr>
              <a:t>REKAYSA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PERANGKAT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0" dirty="0">
                <a:solidFill>
                  <a:srgbClr val="2D75B6"/>
                </a:solidFill>
                <a:latin typeface="Calibri"/>
                <a:cs typeface="Calibri"/>
              </a:rPr>
              <a:t>LUNAK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978" y="215645"/>
            <a:ext cx="14262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3410">
              <a:lnSpc>
                <a:spcPts val="1000"/>
              </a:lnSpc>
              <a:spcBef>
                <a:spcPts val="100"/>
              </a:spcBef>
            </a:pPr>
            <a:r>
              <a:rPr sz="900" i="1" spc="-5" dirty="0">
                <a:latin typeface="Calibri"/>
                <a:cs typeface="Calibri"/>
              </a:rPr>
              <a:t>PROGRAM</a:t>
            </a:r>
            <a:r>
              <a:rPr sz="900" i="1" spc="-60" dirty="0">
                <a:latin typeface="Calibri"/>
                <a:cs typeface="Calibri"/>
              </a:rPr>
              <a:t> </a:t>
            </a:r>
            <a:r>
              <a:rPr sz="900" i="1" spc="-5" dirty="0">
                <a:latin typeface="Calibri"/>
                <a:cs typeface="Calibri"/>
              </a:rPr>
              <a:t>STUDI</a:t>
            </a:r>
            <a:endParaRPr sz="900">
              <a:latin typeface="Calibri"/>
              <a:cs typeface="Calibri"/>
            </a:endParaRPr>
          </a:p>
          <a:p>
            <a:pPr marL="12700">
              <a:lnSpc>
                <a:spcPts val="1360"/>
              </a:lnSpc>
            </a:pPr>
            <a:r>
              <a:rPr sz="1200" b="1" i="1" dirty="0">
                <a:solidFill>
                  <a:srgbClr val="2D75B6"/>
                </a:solidFill>
                <a:latin typeface="Calibri"/>
                <a:cs typeface="Calibri"/>
              </a:rPr>
              <a:t>TEKNIK</a:t>
            </a:r>
            <a:r>
              <a:rPr sz="1200" b="1" i="1" spc="-55" dirty="0">
                <a:solidFill>
                  <a:srgbClr val="2D75B6"/>
                </a:solidFill>
                <a:latin typeface="Calibri"/>
                <a:cs typeface="Calibri"/>
              </a:rPr>
              <a:t> </a:t>
            </a:r>
            <a:r>
              <a:rPr sz="1200" b="1" i="1" spc="-15" dirty="0">
                <a:solidFill>
                  <a:srgbClr val="2D75B6"/>
                </a:solidFill>
                <a:latin typeface="Calibri"/>
                <a:cs typeface="Calibri"/>
              </a:rPr>
              <a:t>INFORMATIKA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87780" y="880872"/>
            <a:ext cx="4364990" cy="585470"/>
          </a:xfrm>
          <a:prstGeom prst="rect">
            <a:avLst/>
          </a:prstGeom>
          <a:ln w="76200">
            <a:solidFill>
              <a:srgbClr val="A9D18E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60"/>
              </a:spcBef>
            </a:pPr>
            <a:r>
              <a:rPr sz="3600" b="1" spc="-5" dirty="0">
                <a:solidFill>
                  <a:srgbClr val="385622"/>
                </a:solidFill>
                <a:latin typeface="Bahnschrift"/>
                <a:cs typeface="Bahnschrift"/>
              </a:rPr>
              <a:t>Flow</a:t>
            </a:r>
            <a:r>
              <a:rPr sz="3600" b="1" spc="-75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3600" b="1" dirty="0">
                <a:solidFill>
                  <a:srgbClr val="385622"/>
                </a:solidFill>
                <a:latin typeface="Bahnschrift"/>
                <a:cs typeface="Bahnschrift"/>
              </a:rPr>
              <a:t>Characteristics</a:t>
            </a:r>
            <a:endParaRPr sz="3600">
              <a:latin typeface="Bahnschrift"/>
              <a:cs typeface="Bahnschrif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88820" y="1658111"/>
            <a:ext cx="5957570" cy="1327785"/>
            <a:chOff x="1988820" y="1658111"/>
            <a:chExt cx="5957570" cy="1327785"/>
          </a:xfrm>
        </p:grpSpPr>
        <p:sp>
          <p:nvSpPr>
            <p:cNvPr id="6" name="object 6"/>
            <p:cNvSpPr/>
            <p:nvPr/>
          </p:nvSpPr>
          <p:spPr>
            <a:xfrm>
              <a:off x="2427732" y="1949195"/>
              <a:ext cx="411480" cy="393700"/>
            </a:xfrm>
            <a:custGeom>
              <a:avLst/>
              <a:gdLst/>
              <a:ahLst/>
              <a:cxnLst/>
              <a:rect l="l" t="t" r="r" b="b"/>
              <a:pathLst>
                <a:path w="411480" h="393700">
                  <a:moveTo>
                    <a:pt x="205740" y="0"/>
                  </a:moveTo>
                  <a:lnTo>
                    <a:pt x="158553" y="5191"/>
                  </a:lnTo>
                  <a:lnTo>
                    <a:pt x="115244" y="19980"/>
                  </a:lnTo>
                  <a:lnTo>
                    <a:pt x="77044" y="43187"/>
                  </a:lnTo>
                  <a:lnTo>
                    <a:pt x="45186" y="73631"/>
                  </a:lnTo>
                  <a:lnTo>
                    <a:pt x="20905" y="110134"/>
                  </a:lnTo>
                  <a:lnTo>
                    <a:pt x="5431" y="151515"/>
                  </a:lnTo>
                  <a:lnTo>
                    <a:pt x="0" y="196595"/>
                  </a:lnTo>
                  <a:lnTo>
                    <a:pt x="5431" y="241676"/>
                  </a:lnTo>
                  <a:lnTo>
                    <a:pt x="20905" y="283057"/>
                  </a:lnTo>
                  <a:lnTo>
                    <a:pt x="45186" y="319560"/>
                  </a:lnTo>
                  <a:lnTo>
                    <a:pt x="77044" y="350004"/>
                  </a:lnTo>
                  <a:lnTo>
                    <a:pt x="115244" y="373211"/>
                  </a:lnTo>
                  <a:lnTo>
                    <a:pt x="158553" y="388000"/>
                  </a:lnTo>
                  <a:lnTo>
                    <a:pt x="205740" y="393191"/>
                  </a:lnTo>
                  <a:lnTo>
                    <a:pt x="252926" y="388000"/>
                  </a:lnTo>
                  <a:lnTo>
                    <a:pt x="296235" y="373211"/>
                  </a:lnTo>
                  <a:lnTo>
                    <a:pt x="334435" y="350004"/>
                  </a:lnTo>
                  <a:lnTo>
                    <a:pt x="366293" y="319560"/>
                  </a:lnTo>
                  <a:lnTo>
                    <a:pt x="390574" y="283057"/>
                  </a:lnTo>
                  <a:lnTo>
                    <a:pt x="406048" y="241676"/>
                  </a:lnTo>
                  <a:lnTo>
                    <a:pt x="411480" y="196595"/>
                  </a:lnTo>
                  <a:lnTo>
                    <a:pt x="406048" y="151515"/>
                  </a:lnTo>
                  <a:lnTo>
                    <a:pt x="390574" y="110134"/>
                  </a:lnTo>
                  <a:lnTo>
                    <a:pt x="366293" y="73631"/>
                  </a:lnTo>
                  <a:lnTo>
                    <a:pt x="334435" y="43187"/>
                  </a:lnTo>
                  <a:lnTo>
                    <a:pt x="296235" y="19980"/>
                  </a:lnTo>
                  <a:lnTo>
                    <a:pt x="252926" y="5191"/>
                  </a:lnTo>
                  <a:lnTo>
                    <a:pt x="205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14016" y="1935479"/>
              <a:ext cx="440690" cy="421005"/>
            </a:xfrm>
            <a:custGeom>
              <a:avLst/>
              <a:gdLst/>
              <a:ahLst/>
              <a:cxnLst/>
              <a:rect l="l" t="t" r="r" b="b"/>
              <a:pathLst>
                <a:path w="440689" h="421005">
                  <a:moveTo>
                    <a:pt x="0" y="210312"/>
                  </a:moveTo>
                  <a:lnTo>
                    <a:pt x="5813" y="162072"/>
                  </a:lnTo>
                  <a:lnTo>
                    <a:pt x="22375" y="117798"/>
                  </a:lnTo>
                  <a:lnTo>
                    <a:pt x="48365" y="78750"/>
                  </a:lnTo>
                  <a:lnTo>
                    <a:pt x="82464" y="46186"/>
                  </a:lnTo>
                  <a:lnTo>
                    <a:pt x="123352" y="21367"/>
                  </a:lnTo>
                  <a:lnTo>
                    <a:pt x="169710" y="5551"/>
                  </a:lnTo>
                  <a:lnTo>
                    <a:pt x="220217" y="0"/>
                  </a:lnTo>
                  <a:lnTo>
                    <a:pt x="270725" y="5551"/>
                  </a:lnTo>
                  <a:lnTo>
                    <a:pt x="317083" y="21367"/>
                  </a:lnTo>
                  <a:lnTo>
                    <a:pt x="357971" y="46186"/>
                  </a:lnTo>
                  <a:lnTo>
                    <a:pt x="392070" y="78750"/>
                  </a:lnTo>
                  <a:lnTo>
                    <a:pt x="418060" y="117798"/>
                  </a:lnTo>
                  <a:lnTo>
                    <a:pt x="434622" y="162072"/>
                  </a:lnTo>
                  <a:lnTo>
                    <a:pt x="440435" y="210312"/>
                  </a:lnTo>
                  <a:lnTo>
                    <a:pt x="434622" y="258551"/>
                  </a:lnTo>
                  <a:lnTo>
                    <a:pt x="418060" y="302825"/>
                  </a:lnTo>
                  <a:lnTo>
                    <a:pt x="392070" y="341873"/>
                  </a:lnTo>
                  <a:lnTo>
                    <a:pt x="357971" y="374437"/>
                  </a:lnTo>
                  <a:lnTo>
                    <a:pt x="317083" y="399256"/>
                  </a:lnTo>
                  <a:lnTo>
                    <a:pt x="270725" y="415072"/>
                  </a:lnTo>
                  <a:lnTo>
                    <a:pt x="220217" y="420624"/>
                  </a:lnTo>
                  <a:lnTo>
                    <a:pt x="169710" y="415072"/>
                  </a:lnTo>
                  <a:lnTo>
                    <a:pt x="123352" y="399256"/>
                  </a:lnTo>
                  <a:lnTo>
                    <a:pt x="82464" y="374437"/>
                  </a:lnTo>
                  <a:lnTo>
                    <a:pt x="48365" y="341873"/>
                  </a:lnTo>
                  <a:lnTo>
                    <a:pt x="22375" y="302825"/>
                  </a:lnTo>
                  <a:lnTo>
                    <a:pt x="5813" y="258551"/>
                  </a:lnTo>
                  <a:lnTo>
                    <a:pt x="0" y="210312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22932" y="2054351"/>
              <a:ext cx="260985" cy="105410"/>
            </a:xfrm>
            <a:custGeom>
              <a:avLst/>
              <a:gdLst/>
              <a:ahLst/>
              <a:cxnLst/>
              <a:rect l="l" t="t" r="r" b="b"/>
              <a:pathLst>
                <a:path w="260985" h="105410">
                  <a:moveTo>
                    <a:pt x="15493" y="0"/>
                  </a:moveTo>
                  <a:lnTo>
                    <a:pt x="0" y="51562"/>
                  </a:lnTo>
                  <a:lnTo>
                    <a:pt x="0" y="105156"/>
                  </a:lnTo>
                  <a:lnTo>
                    <a:pt x="260604" y="78359"/>
                  </a:lnTo>
                  <a:lnTo>
                    <a:pt x="154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2536" y="2092451"/>
              <a:ext cx="105410" cy="1905"/>
            </a:xfrm>
            <a:custGeom>
              <a:avLst/>
              <a:gdLst/>
              <a:ahLst/>
              <a:cxnLst/>
              <a:rect l="l" t="t" r="r" b="b"/>
              <a:pathLst>
                <a:path w="105410" h="1905">
                  <a:moveTo>
                    <a:pt x="-13716" y="762"/>
                  </a:moveTo>
                  <a:lnTo>
                    <a:pt x="118872" y="762"/>
                  </a:lnTo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04972" y="1776983"/>
              <a:ext cx="413384" cy="382905"/>
            </a:xfrm>
            <a:custGeom>
              <a:avLst/>
              <a:gdLst/>
              <a:ahLst/>
              <a:cxnLst/>
              <a:rect l="l" t="t" r="r" b="b"/>
              <a:pathLst>
                <a:path w="413385" h="382905">
                  <a:moveTo>
                    <a:pt x="206501" y="0"/>
                  </a:moveTo>
                  <a:lnTo>
                    <a:pt x="159153" y="5049"/>
                  </a:lnTo>
                  <a:lnTo>
                    <a:pt x="115688" y="19434"/>
                  </a:lnTo>
                  <a:lnTo>
                    <a:pt x="77346" y="42007"/>
                  </a:lnTo>
                  <a:lnTo>
                    <a:pt x="45366" y="71623"/>
                  </a:lnTo>
                  <a:lnTo>
                    <a:pt x="20989" y="107135"/>
                  </a:lnTo>
                  <a:lnTo>
                    <a:pt x="5453" y="147397"/>
                  </a:lnTo>
                  <a:lnTo>
                    <a:pt x="0" y="191262"/>
                  </a:lnTo>
                  <a:lnTo>
                    <a:pt x="5453" y="235126"/>
                  </a:lnTo>
                  <a:lnTo>
                    <a:pt x="20989" y="275388"/>
                  </a:lnTo>
                  <a:lnTo>
                    <a:pt x="45366" y="310900"/>
                  </a:lnTo>
                  <a:lnTo>
                    <a:pt x="77346" y="340516"/>
                  </a:lnTo>
                  <a:lnTo>
                    <a:pt x="115688" y="363089"/>
                  </a:lnTo>
                  <a:lnTo>
                    <a:pt x="159153" y="377474"/>
                  </a:lnTo>
                  <a:lnTo>
                    <a:pt x="206501" y="382524"/>
                  </a:lnTo>
                  <a:lnTo>
                    <a:pt x="253850" y="377474"/>
                  </a:lnTo>
                  <a:lnTo>
                    <a:pt x="297315" y="363089"/>
                  </a:lnTo>
                  <a:lnTo>
                    <a:pt x="335657" y="340516"/>
                  </a:lnTo>
                  <a:lnTo>
                    <a:pt x="367637" y="310900"/>
                  </a:lnTo>
                  <a:lnTo>
                    <a:pt x="392014" y="275388"/>
                  </a:lnTo>
                  <a:lnTo>
                    <a:pt x="407550" y="235126"/>
                  </a:lnTo>
                  <a:lnTo>
                    <a:pt x="413003" y="191262"/>
                  </a:lnTo>
                  <a:lnTo>
                    <a:pt x="407550" y="147397"/>
                  </a:lnTo>
                  <a:lnTo>
                    <a:pt x="392014" y="107135"/>
                  </a:lnTo>
                  <a:lnTo>
                    <a:pt x="367637" y="71623"/>
                  </a:lnTo>
                  <a:lnTo>
                    <a:pt x="335657" y="42007"/>
                  </a:lnTo>
                  <a:lnTo>
                    <a:pt x="297315" y="19434"/>
                  </a:lnTo>
                  <a:lnTo>
                    <a:pt x="253850" y="5049"/>
                  </a:lnTo>
                  <a:lnTo>
                    <a:pt x="206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91256" y="1763267"/>
              <a:ext cx="441959" cy="410209"/>
            </a:xfrm>
            <a:custGeom>
              <a:avLst/>
              <a:gdLst/>
              <a:ahLst/>
              <a:cxnLst/>
              <a:rect l="l" t="t" r="r" b="b"/>
              <a:pathLst>
                <a:path w="441960" h="410210">
                  <a:moveTo>
                    <a:pt x="0" y="204978"/>
                  </a:moveTo>
                  <a:lnTo>
                    <a:pt x="5836" y="157993"/>
                  </a:lnTo>
                  <a:lnTo>
                    <a:pt x="22460" y="114855"/>
                  </a:lnTo>
                  <a:lnTo>
                    <a:pt x="48545" y="76795"/>
                  </a:lnTo>
                  <a:lnTo>
                    <a:pt x="82766" y="45046"/>
                  </a:lnTo>
                  <a:lnTo>
                    <a:pt x="123797" y="20842"/>
                  </a:lnTo>
                  <a:lnTo>
                    <a:pt x="170310" y="5416"/>
                  </a:lnTo>
                  <a:lnTo>
                    <a:pt x="220980" y="0"/>
                  </a:lnTo>
                  <a:lnTo>
                    <a:pt x="271649" y="5416"/>
                  </a:lnTo>
                  <a:lnTo>
                    <a:pt x="318162" y="20842"/>
                  </a:lnTo>
                  <a:lnTo>
                    <a:pt x="359193" y="45046"/>
                  </a:lnTo>
                  <a:lnTo>
                    <a:pt x="393414" y="76795"/>
                  </a:lnTo>
                  <a:lnTo>
                    <a:pt x="419499" y="114855"/>
                  </a:lnTo>
                  <a:lnTo>
                    <a:pt x="436123" y="157993"/>
                  </a:lnTo>
                  <a:lnTo>
                    <a:pt x="441959" y="204978"/>
                  </a:lnTo>
                  <a:lnTo>
                    <a:pt x="436123" y="251962"/>
                  </a:lnTo>
                  <a:lnTo>
                    <a:pt x="419499" y="295100"/>
                  </a:lnTo>
                  <a:lnTo>
                    <a:pt x="393414" y="333160"/>
                  </a:lnTo>
                  <a:lnTo>
                    <a:pt x="359193" y="364909"/>
                  </a:lnTo>
                  <a:lnTo>
                    <a:pt x="318162" y="389113"/>
                  </a:lnTo>
                  <a:lnTo>
                    <a:pt x="271649" y="404539"/>
                  </a:lnTo>
                  <a:lnTo>
                    <a:pt x="220980" y="409956"/>
                  </a:lnTo>
                  <a:lnTo>
                    <a:pt x="170310" y="404539"/>
                  </a:lnTo>
                  <a:lnTo>
                    <a:pt x="123797" y="389113"/>
                  </a:lnTo>
                  <a:lnTo>
                    <a:pt x="82766" y="364909"/>
                  </a:lnTo>
                  <a:lnTo>
                    <a:pt x="48545" y="333160"/>
                  </a:lnTo>
                  <a:lnTo>
                    <a:pt x="22460" y="295100"/>
                  </a:lnTo>
                  <a:lnTo>
                    <a:pt x="5836" y="251962"/>
                  </a:lnTo>
                  <a:lnTo>
                    <a:pt x="0" y="204978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16936" y="2013203"/>
              <a:ext cx="257810" cy="119380"/>
            </a:xfrm>
            <a:custGeom>
              <a:avLst/>
              <a:gdLst/>
              <a:ahLst/>
              <a:cxnLst/>
              <a:rect l="l" t="t" r="r" b="b"/>
              <a:pathLst>
                <a:path w="257810" h="119380">
                  <a:moveTo>
                    <a:pt x="257556" y="0"/>
                  </a:moveTo>
                  <a:lnTo>
                    <a:pt x="0" y="13462"/>
                  </a:lnTo>
                  <a:lnTo>
                    <a:pt x="15366" y="65150"/>
                  </a:lnTo>
                  <a:lnTo>
                    <a:pt x="30861" y="118872"/>
                  </a:lnTo>
                  <a:lnTo>
                    <a:pt x="2575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823972" y="2066543"/>
              <a:ext cx="93345" cy="24765"/>
            </a:xfrm>
            <a:custGeom>
              <a:avLst/>
              <a:gdLst/>
              <a:ahLst/>
              <a:cxnLst/>
              <a:rect l="l" t="t" r="r" b="b"/>
              <a:pathLst>
                <a:path w="93344" h="24764">
                  <a:moveTo>
                    <a:pt x="0" y="24383"/>
                  </a:moveTo>
                  <a:lnTo>
                    <a:pt x="92963" y="0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04972" y="2420111"/>
              <a:ext cx="413384" cy="394970"/>
            </a:xfrm>
            <a:custGeom>
              <a:avLst/>
              <a:gdLst/>
              <a:ahLst/>
              <a:cxnLst/>
              <a:rect l="l" t="t" r="r" b="b"/>
              <a:pathLst>
                <a:path w="413385" h="394969">
                  <a:moveTo>
                    <a:pt x="206501" y="0"/>
                  </a:moveTo>
                  <a:lnTo>
                    <a:pt x="159153" y="5214"/>
                  </a:lnTo>
                  <a:lnTo>
                    <a:pt x="115688" y="20065"/>
                  </a:lnTo>
                  <a:lnTo>
                    <a:pt x="77346" y="43367"/>
                  </a:lnTo>
                  <a:lnTo>
                    <a:pt x="45366" y="73933"/>
                  </a:lnTo>
                  <a:lnTo>
                    <a:pt x="20989" y="110578"/>
                  </a:lnTo>
                  <a:lnTo>
                    <a:pt x="5453" y="152115"/>
                  </a:lnTo>
                  <a:lnTo>
                    <a:pt x="0" y="197358"/>
                  </a:lnTo>
                  <a:lnTo>
                    <a:pt x="5453" y="242600"/>
                  </a:lnTo>
                  <a:lnTo>
                    <a:pt x="20989" y="284137"/>
                  </a:lnTo>
                  <a:lnTo>
                    <a:pt x="45366" y="320782"/>
                  </a:lnTo>
                  <a:lnTo>
                    <a:pt x="77346" y="351348"/>
                  </a:lnTo>
                  <a:lnTo>
                    <a:pt x="115688" y="374650"/>
                  </a:lnTo>
                  <a:lnTo>
                    <a:pt x="159153" y="389501"/>
                  </a:lnTo>
                  <a:lnTo>
                    <a:pt x="206501" y="394715"/>
                  </a:lnTo>
                  <a:lnTo>
                    <a:pt x="253850" y="389501"/>
                  </a:lnTo>
                  <a:lnTo>
                    <a:pt x="297315" y="374650"/>
                  </a:lnTo>
                  <a:lnTo>
                    <a:pt x="335657" y="351348"/>
                  </a:lnTo>
                  <a:lnTo>
                    <a:pt x="367637" y="320782"/>
                  </a:lnTo>
                  <a:lnTo>
                    <a:pt x="392014" y="284137"/>
                  </a:lnTo>
                  <a:lnTo>
                    <a:pt x="407550" y="242600"/>
                  </a:lnTo>
                  <a:lnTo>
                    <a:pt x="413003" y="197358"/>
                  </a:lnTo>
                  <a:lnTo>
                    <a:pt x="407550" y="152115"/>
                  </a:lnTo>
                  <a:lnTo>
                    <a:pt x="392014" y="110578"/>
                  </a:lnTo>
                  <a:lnTo>
                    <a:pt x="367637" y="73933"/>
                  </a:lnTo>
                  <a:lnTo>
                    <a:pt x="335657" y="43367"/>
                  </a:lnTo>
                  <a:lnTo>
                    <a:pt x="297315" y="20065"/>
                  </a:lnTo>
                  <a:lnTo>
                    <a:pt x="253850" y="5214"/>
                  </a:lnTo>
                  <a:lnTo>
                    <a:pt x="206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91256" y="2406395"/>
              <a:ext cx="441959" cy="422275"/>
            </a:xfrm>
            <a:custGeom>
              <a:avLst/>
              <a:gdLst/>
              <a:ahLst/>
              <a:cxnLst/>
              <a:rect l="l" t="t" r="r" b="b"/>
              <a:pathLst>
                <a:path w="441960" h="422275">
                  <a:moveTo>
                    <a:pt x="0" y="211074"/>
                  </a:moveTo>
                  <a:lnTo>
                    <a:pt x="5836" y="162672"/>
                  </a:lnTo>
                  <a:lnTo>
                    <a:pt x="22460" y="118243"/>
                  </a:lnTo>
                  <a:lnTo>
                    <a:pt x="48545" y="79052"/>
                  </a:lnTo>
                  <a:lnTo>
                    <a:pt x="82766" y="46366"/>
                  </a:lnTo>
                  <a:lnTo>
                    <a:pt x="123797" y="21451"/>
                  </a:lnTo>
                  <a:lnTo>
                    <a:pt x="170310" y="5573"/>
                  </a:lnTo>
                  <a:lnTo>
                    <a:pt x="220980" y="0"/>
                  </a:lnTo>
                  <a:lnTo>
                    <a:pt x="271649" y="5573"/>
                  </a:lnTo>
                  <a:lnTo>
                    <a:pt x="318162" y="21451"/>
                  </a:lnTo>
                  <a:lnTo>
                    <a:pt x="359193" y="46366"/>
                  </a:lnTo>
                  <a:lnTo>
                    <a:pt x="393414" y="79052"/>
                  </a:lnTo>
                  <a:lnTo>
                    <a:pt x="419499" y="118243"/>
                  </a:lnTo>
                  <a:lnTo>
                    <a:pt x="436123" y="162672"/>
                  </a:lnTo>
                  <a:lnTo>
                    <a:pt x="441959" y="211074"/>
                  </a:lnTo>
                  <a:lnTo>
                    <a:pt x="436123" y="259475"/>
                  </a:lnTo>
                  <a:lnTo>
                    <a:pt x="419499" y="303904"/>
                  </a:lnTo>
                  <a:lnTo>
                    <a:pt x="393414" y="343095"/>
                  </a:lnTo>
                  <a:lnTo>
                    <a:pt x="359193" y="375781"/>
                  </a:lnTo>
                  <a:lnTo>
                    <a:pt x="318162" y="400696"/>
                  </a:lnTo>
                  <a:lnTo>
                    <a:pt x="271649" y="416574"/>
                  </a:lnTo>
                  <a:lnTo>
                    <a:pt x="220980" y="422148"/>
                  </a:lnTo>
                  <a:lnTo>
                    <a:pt x="170310" y="416574"/>
                  </a:lnTo>
                  <a:lnTo>
                    <a:pt x="123797" y="400696"/>
                  </a:lnTo>
                  <a:lnTo>
                    <a:pt x="82766" y="375781"/>
                  </a:lnTo>
                  <a:lnTo>
                    <a:pt x="48545" y="343095"/>
                  </a:lnTo>
                  <a:lnTo>
                    <a:pt x="22460" y="303904"/>
                  </a:lnTo>
                  <a:lnTo>
                    <a:pt x="5836" y="259475"/>
                  </a:lnTo>
                  <a:lnTo>
                    <a:pt x="0" y="211074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91612" y="2342387"/>
              <a:ext cx="260985" cy="169545"/>
            </a:xfrm>
            <a:custGeom>
              <a:avLst/>
              <a:gdLst/>
              <a:ahLst/>
              <a:cxnLst/>
              <a:rect l="l" t="t" r="r" b="b"/>
              <a:pathLst>
                <a:path w="260985" h="169544">
                  <a:moveTo>
                    <a:pt x="77343" y="0"/>
                  </a:moveTo>
                  <a:lnTo>
                    <a:pt x="46355" y="39877"/>
                  </a:lnTo>
                  <a:lnTo>
                    <a:pt x="0" y="91186"/>
                  </a:lnTo>
                  <a:lnTo>
                    <a:pt x="260603" y="169163"/>
                  </a:lnTo>
                  <a:lnTo>
                    <a:pt x="773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79776" y="2237231"/>
              <a:ext cx="242570" cy="131445"/>
            </a:xfrm>
            <a:custGeom>
              <a:avLst/>
              <a:gdLst/>
              <a:ahLst/>
              <a:cxnLst/>
              <a:rect l="l" t="t" r="r" b="b"/>
              <a:pathLst>
                <a:path w="242569" h="131444">
                  <a:moveTo>
                    <a:pt x="0" y="0"/>
                  </a:moveTo>
                  <a:lnTo>
                    <a:pt x="242316" y="131063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98976" y="2040635"/>
              <a:ext cx="411480" cy="379730"/>
            </a:xfrm>
            <a:custGeom>
              <a:avLst/>
              <a:gdLst/>
              <a:ahLst/>
              <a:cxnLst/>
              <a:rect l="l" t="t" r="r" b="b"/>
              <a:pathLst>
                <a:path w="411479" h="379730">
                  <a:moveTo>
                    <a:pt x="205739" y="0"/>
                  </a:moveTo>
                  <a:lnTo>
                    <a:pt x="158553" y="5011"/>
                  </a:lnTo>
                  <a:lnTo>
                    <a:pt x="115244" y="19287"/>
                  </a:lnTo>
                  <a:lnTo>
                    <a:pt x="77044" y="41687"/>
                  </a:lnTo>
                  <a:lnTo>
                    <a:pt x="45186" y="71072"/>
                  </a:lnTo>
                  <a:lnTo>
                    <a:pt x="20905" y="106302"/>
                  </a:lnTo>
                  <a:lnTo>
                    <a:pt x="5431" y="146237"/>
                  </a:lnTo>
                  <a:lnTo>
                    <a:pt x="0" y="189737"/>
                  </a:lnTo>
                  <a:lnTo>
                    <a:pt x="5431" y="233238"/>
                  </a:lnTo>
                  <a:lnTo>
                    <a:pt x="20905" y="273173"/>
                  </a:lnTo>
                  <a:lnTo>
                    <a:pt x="45186" y="308403"/>
                  </a:lnTo>
                  <a:lnTo>
                    <a:pt x="77044" y="337788"/>
                  </a:lnTo>
                  <a:lnTo>
                    <a:pt x="115244" y="360188"/>
                  </a:lnTo>
                  <a:lnTo>
                    <a:pt x="158553" y="374464"/>
                  </a:lnTo>
                  <a:lnTo>
                    <a:pt x="205739" y="379475"/>
                  </a:lnTo>
                  <a:lnTo>
                    <a:pt x="252926" y="374464"/>
                  </a:lnTo>
                  <a:lnTo>
                    <a:pt x="296235" y="360188"/>
                  </a:lnTo>
                  <a:lnTo>
                    <a:pt x="334435" y="337788"/>
                  </a:lnTo>
                  <a:lnTo>
                    <a:pt x="366293" y="308403"/>
                  </a:lnTo>
                  <a:lnTo>
                    <a:pt x="390574" y="273173"/>
                  </a:lnTo>
                  <a:lnTo>
                    <a:pt x="406048" y="233238"/>
                  </a:lnTo>
                  <a:lnTo>
                    <a:pt x="411479" y="189737"/>
                  </a:lnTo>
                  <a:lnTo>
                    <a:pt x="406048" y="146237"/>
                  </a:lnTo>
                  <a:lnTo>
                    <a:pt x="390574" y="106302"/>
                  </a:lnTo>
                  <a:lnTo>
                    <a:pt x="366293" y="71072"/>
                  </a:lnTo>
                  <a:lnTo>
                    <a:pt x="334435" y="41687"/>
                  </a:lnTo>
                  <a:lnTo>
                    <a:pt x="296235" y="19287"/>
                  </a:lnTo>
                  <a:lnTo>
                    <a:pt x="252926" y="5011"/>
                  </a:lnTo>
                  <a:lnTo>
                    <a:pt x="205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85260" y="2026919"/>
              <a:ext cx="439420" cy="407034"/>
            </a:xfrm>
            <a:custGeom>
              <a:avLst/>
              <a:gdLst/>
              <a:ahLst/>
              <a:cxnLst/>
              <a:rect l="l" t="t" r="r" b="b"/>
              <a:pathLst>
                <a:path w="439420" h="407035">
                  <a:moveTo>
                    <a:pt x="0" y="203453"/>
                  </a:moveTo>
                  <a:lnTo>
                    <a:pt x="5798" y="156794"/>
                  </a:lnTo>
                  <a:lnTo>
                    <a:pt x="22313" y="113966"/>
                  </a:lnTo>
                  <a:lnTo>
                    <a:pt x="48225" y="76191"/>
                  </a:lnTo>
                  <a:lnTo>
                    <a:pt x="82216" y="44686"/>
                  </a:lnTo>
                  <a:lnTo>
                    <a:pt x="122964" y="20673"/>
                  </a:lnTo>
                  <a:lnTo>
                    <a:pt x="169150" y="5371"/>
                  </a:lnTo>
                  <a:lnTo>
                    <a:pt x="219455" y="0"/>
                  </a:lnTo>
                  <a:lnTo>
                    <a:pt x="269761" y="5371"/>
                  </a:lnTo>
                  <a:lnTo>
                    <a:pt x="315947" y="20673"/>
                  </a:lnTo>
                  <a:lnTo>
                    <a:pt x="356695" y="44686"/>
                  </a:lnTo>
                  <a:lnTo>
                    <a:pt x="390686" y="76191"/>
                  </a:lnTo>
                  <a:lnTo>
                    <a:pt x="416598" y="113966"/>
                  </a:lnTo>
                  <a:lnTo>
                    <a:pt x="433113" y="156794"/>
                  </a:lnTo>
                  <a:lnTo>
                    <a:pt x="438912" y="203453"/>
                  </a:lnTo>
                  <a:lnTo>
                    <a:pt x="433113" y="250113"/>
                  </a:lnTo>
                  <a:lnTo>
                    <a:pt x="416598" y="292941"/>
                  </a:lnTo>
                  <a:lnTo>
                    <a:pt x="390686" y="330716"/>
                  </a:lnTo>
                  <a:lnTo>
                    <a:pt x="356695" y="362221"/>
                  </a:lnTo>
                  <a:lnTo>
                    <a:pt x="315947" y="386234"/>
                  </a:lnTo>
                  <a:lnTo>
                    <a:pt x="269761" y="401536"/>
                  </a:lnTo>
                  <a:lnTo>
                    <a:pt x="219455" y="406907"/>
                  </a:lnTo>
                  <a:lnTo>
                    <a:pt x="169150" y="401536"/>
                  </a:lnTo>
                  <a:lnTo>
                    <a:pt x="122964" y="386234"/>
                  </a:lnTo>
                  <a:lnTo>
                    <a:pt x="82216" y="362221"/>
                  </a:lnTo>
                  <a:lnTo>
                    <a:pt x="48225" y="330716"/>
                  </a:lnTo>
                  <a:lnTo>
                    <a:pt x="22313" y="292941"/>
                  </a:lnTo>
                  <a:lnTo>
                    <a:pt x="5798" y="250113"/>
                  </a:lnTo>
                  <a:lnTo>
                    <a:pt x="0" y="203453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38372" y="2013203"/>
              <a:ext cx="260985" cy="146685"/>
            </a:xfrm>
            <a:custGeom>
              <a:avLst/>
              <a:gdLst/>
              <a:ahLst/>
              <a:cxnLst/>
              <a:rect l="l" t="t" r="r" b="b"/>
              <a:pathLst>
                <a:path w="260985" h="146685">
                  <a:moveTo>
                    <a:pt x="46354" y="0"/>
                  </a:moveTo>
                  <a:lnTo>
                    <a:pt x="30861" y="53848"/>
                  </a:lnTo>
                  <a:lnTo>
                    <a:pt x="0" y="105918"/>
                  </a:lnTo>
                  <a:lnTo>
                    <a:pt x="260603" y="146304"/>
                  </a:lnTo>
                  <a:lnTo>
                    <a:pt x="463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602736" y="1999487"/>
              <a:ext cx="152400" cy="53340"/>
            </a:xfrm>
            <a:custGeom>
              <a:avLst/>
              <a:gdLst/>
              <a:ahLst/>
              <a:cxnLst/>
              <a:rect l="l" t="t" r="r" b="b"/>
              <a:pathLst>
                <a:path w="152400" h="53339">
                  <a:moveTo>
                    <a:pt x="0" y="0"/>
                  </a:moveTo>
                  <a:lnTo>
                    <a:pt x="152400" y="53339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38372" y="2369819"/>
              <a:ext cx="260985" cy="154305"/>
            </a:xfrm>
            <a:custGeom>
              <a:avLst/>
              <a:gdLst/>
              <a:ahLst/>
              <a:cxnLst/>
              <a:rect l="l" t="t" r="r" b="b"/>
              <a:pathLst>
                <a:path w="260985" h="154305">
                  <a:moveTo>
                    <a:pt x="260603" y="0"/>
                  </a:moveTo>
                  <a:lnTo>
                    <a:pt x="0" y="63880"/>
                  </a:lnTo>
                  <a:lnTo>
                    <a:pt x="46354" y="116331"/>
                  </a:lnTo>
                  <a:lnTo>
                    <a:pt x="77342" y="153924"/>
                  </a:lnTo>
                  <a:lnTo>
                    <a:pt x="2606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02736" y="2473451"/>
              <a:ext cx="167640" cy="91440"/>
            </a:xfrm>
            <a:custGeom>
              <a:avLst/>
              <a:gdLst/>
              <a:ahLst/>
              <a:cxnLst/>
              <a:rect l="l" t="t" r="r" b="b"/>
              <a:pathLst>
                <a:path w="167639" h="91439">
                  <a:moveTo>
                    <a:pt x="0" y="91439"/>
                  </a:moveTo>
                  <a:lnTo>
                    <a:pt x="167639" y="0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60976" y="1949195"/>
              <a:ext cx="410209" cy="393700"/>
            </a:xfrm>
            <a:custGeom>
              <a:avLst/>
              <a:gdLst/>
              <a:ahLst/>
              <a:cxnLst/>
              <a:rect l="l" t="t" r="r" b="b"/>
              <a:pathLst>
                <a:path w="410210" h="393700">
                  <a:moveTo>
                    <a:pt x="204977" y="0"/>
                  </a:moveTo>
                  <a:lnTo>
                    <a:pt x="157993" y="5191"/>
                  </a:lnTo>
                  <a:lnTo>
                    <a:pt x="114855" y="19980"/>
                  </a:lnTo>
                  <a:lnTo>
                    <a:pt x="76795" y="43187"/>
                  </a:lnTo>
                  <a:lnTo>
                    <a:pt x="45046" y="73631"/>
                  </a:lnTo>
                  <a:lnTo>
                    <a:pt x="20842" y="110134"/>
                  </a:lnTo>
                  <a:lnTo>
                    <a:pt x="5416" y="151515"/>
                  </a:lnTo>
                  <a:lnTo>
                    <a:pt x="0" y="196595"/>
                  </a:lnTo>
                  <a:lnTo>
                    <a:pt x="5416" y="241676"/>
                  </a:lnTo>
                  <a:lnTo>
                    <a:pt x="20842" y="283057"/>
                  </a:lnTo>
                  <a:lnTo>
                    <a:pt x="45046" y="319560"/>
                  </a:lnTo>
                  <a:lnTo>
                    <a:pt x="76795" y="350004"/>
                  </a:lnTo>
                  <a:lnTo>
                    <a:pt x="114855" y="373211"/>
                  </a:lnTo>
                  <a:lnTo>
                    <a:pt x="157993" y="388000"/>
                  </a:lnTo>
                  <a:lnTo>
                    <a:pt x="204977" y="393191"/>
                  </a:lnTo>
                  <a:lnTo>
                    <a:pt x="251962" y="388000"/>
                  </a:lnTo>
                  <a:lnTo>
                    <a:pt x="295100" y="373211"/>
                  </a:lnTo>
                  <a:lnTo>
                    <a:pt x="333160" y="350004"/>
                  </a:lnTo>
                  <a:lnTo>
                    <a:pt x="364909" y="319560"/>
                  </a:lnTo>
                  <a:lnTo>
                    <a:pt x="389113" y="283057"/>
                  </a:lnTo>
                  <a:lnTo>
                    <a:pt x="404539" y="241676"/>
                  </a:lnTo>
                  <a:lnTo>
                    <a:pt x="409956" y="196595"/>
                  </a:lnTo>
                  <a:lnTo>
                    <a:pt x="404539" y="151515"/>
                  </a:lnTo>
                  <a:lnTo>
                    <a:pt x="389113" y="110134"/>
                  </a:lnTo>
                  <a:lnTo>
                    <a:pt x="364909" y="73631"/>
                  </a:lnTo>
                  <a:lnTo>
                    <a:pt x="333160" y="43187"/>
                  </a:lnTo>
                  <a:lnTo>
                    <a:pt x="295100" y="19980"/>
                  </a:lnTo>
                  <a:lnTo>
                    <a:pt x="251962" y="5191"/>
                  </a:lnTo>
                  <a:lnTo>
                    <a:pt x="2049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744212" y="1935479"/>
              <a:ext cx="443865" cy="421005"/>
            </a:xfrm>
            <a:custGeom>
              <a:avLst/>
              <a:gdLst/>
              <a:ahLst/>
              <a:cxnLst/>
              <a:rect l="l" t="t" r="r" b="b"/>
              <a:pathLst>
                <a:path w="443864" h="421005">
                  <a:moveTo>
                    <a:pt x="0" y="210312"/>
                  </a:moveTo>
                  <a:lnTo>
                    <a:pt x="5858" y="162072"/>
                  </a:lnTo>
                  <a:lnTo>
                    <a:pt x="22544" y="117798"/>
                  </a:lnTo>
                  <a:lnTo>
                    <a:pt x="48725" y="78750"/>
                  </a:lnTo>
                  <a:lnTo>
                    <a:pt x="83069" y="46186"/>
                  </a:lnTo>
                  <a:lnTo>
                    <a:pt x="124241" y="21367"/>
                  </a:lnTo>
                  <a:lnTo>
                    <a:pt x="170910" y="5551"/>
                  </a:lnTo>
                  <a:lnTo>
                    <a:pt x="221741" y="0"/>
                  </a:lnTo>
                  <a:lnTo>
                    <a:pt x="272573" y="5551"/>
                  </a:lnTo>
                  <a:lnTo>
                    <a:pt x="319242" y="21367"/>
                  </a:lnTo>
                  <a:lnTo>
                    <a:pt x="360414" y="46186"/>
                  </a:lnTo>
                  <a:lnTo>
                    <a:pt x="394758" y="78750"/>
                  </a:lnTo>
                  <a:lnTo>
                    <a:pt x="420939" y="117798"/>
                  </a:lnTo>
                  <a:lnTo>
                    <a:pt x="437625" y="162072"/>
                  </a:lnTo>
                  <a:lnTo>
                    <a:pt x="443484" y="210312"/>
                  </a:lnTo>
                  <a:lnTo>
                    <a:pt x="437625" y="258551"/>
                  </a:lnTo>
                  <a:lnTo>
                    <a:pt x="420939" y="302825"/>
                  </a:lnTo>
                  <a:lnTo>
                    <a:pt x="394758" y="341873"/>
                  </a:lnTo>
                  <a:lnTo>
                    <a:pt x="360414" y="374437"/>
                  </a:lnTo>
                  <a:lnTo>
                    <a:pt x="319242" y="399256"/>
                  </a:lnTo>
                  <a:lnTo>
                    <a:pt x="272573" y="415072"/>
                  </a:lnTo>
                  <a:lnTo>
                    <a:pt x="221741" y="420624"/>
                  </a:lnTo>
                  <a:lnTo>
                    <a:pt x="170910" y="415072"/>
                  </a:lnTo>
                  <a:lnTo>
                    <a:pt x="124241" y="399256"/>
                  </a:lnTo>
                  <a:lnTo>
                    <a:pt x="83069" y="374437"/>
                  </a:lnTo>
                  <a:lnTo>
                    <a:pt x="48725" y="341873"/>
                  </a:lnTo>
                  <a:lnTo>
                    <a:pt x="22544" y="302825"/>
                  </a:lnTo>
                  <a:lnTo>
                    <a:pt x="5858" y="258551"/>
                  </a:lnTo>
                  <a:lnTo>
                    <a:pt x="0" y="210312"/>
                  </a:lnTo>
                  <a:close/>
                </a:path>
              </a:pathLst>
            </a:custGeom>
            <a:ln w="27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86655" y="2145791"/>
              <a:ext cx="274320" cy="105410"/>
            </a:xfrm>
            <a:custGeom>
              <a:avLst/>
              <a:gdLst/>
              <a:ahLst/>
              <a:cxnLst/>
              <a:rect l="l" t="t" r="r" b="b"/>
              <a:pathLst>
                <a:path w="274320" h="105410">
                  <a:moveTo>
                    <a:pt x="0" y="0"/>
                  </a:moveTo>
                  <a:lnTo>
                    <a:pt x="15494" y="51562"/>
                  </a:lnTo>
                  <a:lnTo>
                    <a:pt x="30988" y="105156"/>
                  </a:lnTo>
                  <a:lnTo>
                    <a:pt x="274320" y="13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393692" y="2183891"/>
              <a:ext cx="93345" cy="26034"/>
            </a:xfrm>
            <a:custGeom>
              <a:avLst/>
              <a:gdLst/>
              <a:ahLst/>
              <a:cxnLst/>
              <a:rect l="l" t="t" r="r" b="b"/>
              <a:pathLst>
                <a:path w="93345" h="26035">
                  <a:moveTo>
                    <a:pt x="0" y="25908"/>
                  </a:moveTo>
                  <a:lnTo>
                    <a:pt x="92963" y="0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07735" y="1868423"/>
              <a:ext cx="411480" cy="382905"/>
            </a:xfrm>
            <a:custGeom>
              <a:avLst/>
              <a:gdLst/>
              <a:ahLst/>
              <a:cxnLst/>
              <a:rect l="l" t="t" r="r" b="b"/>
              <a:pathLst>
                <a:path w="411479" h="382905">
                  <a:moveTo>
                    <a:pt x="205739" y="0"/>
                  </a:moveTo>
                  <a:lnTo>
                    <a:pt x="158553" y="5049"/>
                  </a:lnTo>
                  <a:lnTo>
                    <a:pt x="115244" y="19434"/>
                  </a:lnTo>
                  <a:lnTo>
                    <a:pt x="77044" y="42007"/>
                  </a:lnTo>
                  <a:lnTo>
                    <a:pt x="45186" y="71623"/>
                  </a:lnTo>
                  <a:lnTo>
                    <a:pt x="20905" y="107135"/>
                  </a:lnTo>
                  <a:lnTo>
                    <a:pt x="5431" y="147397"/>
                  </a:lnTo>
                  <a:lnTo>
                    <a:pt x="0" y="191262"/>
                  </a:lnTo>
                  <a:lnTo>
                    <a:pt x="5431" y="235126"/>
                  </a:lnTo>
                  <a:lnTo>
                    <a:pt x="20905" y="275388"/>
                  </a:lnTo>
                  <a:lnTo>
                    <a:pt x="45186" y="310900"/>
                  </a:lnTo>
                  <a:lnTo>
                    <a:pt x="77044" y="340516"/>
                  </a:lnTo>
                  <a:lnTo>
                    <a:pt x="115244" y="363089"/>
                  </a:lnTo>
                  <a:lnTo>
                    <a:pt x="158553" y="377474"/>
                  </a:lnTo>
                  <a:lnTo>
                    <a:pt x="205739" y="382524"/>
                  </a:lnTo>
                  <a:lnTo>
                    <a:pt x="252926" y="377474"/>
                  </a:lnTo>
                  <a:lnTo>
                    <a:pt x="296235" y="363089"/>
                  </a:lnTo>
                  <a:lnTo>
                    <a:pt x="334435" y="340516"/>
                  </a:lnTo>
                  <a:lnTo>
                    <a:pt x="366293" y="310900"/>
                  </a:lnTo>
                  <a:lnTo>
                    <a:pt x="390574" y="275388"/>
                  </a:lnTo>
                  <a:lnTo>
                    <a:pt x="406048" y="235126"/>
                  </a:lnTo>
                  <a:lnTo>
                    <a:pt x="411479" y="191262"/>
                  </a:lnTo>
                  <a:lnTo>
                    <a:pt x="406048" y="147397"/>
                  </a:lnTo>
                  <a:lnTo>
                    <a:pt x="390574" y="107135"/>
                  </a:lnTo>
                  <a:lnTo>
                    <a:pt x="366293" y="71623"/>
                  </a:lnTo>
                  <a:lnTo>
                    <a:pt x="334435" y="42007"/>
                  </a:lnTo>
                  <a:lnTo>
                    <a:pt x="296235" y="19434"/>
                  </a:lnTo>
                  <a:lnTo>
                    <a:pt x="252926" y="5049"/>
                  </a:lnTo>
                  <a:lnTo>
                    <a:pt x="205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90972" y="1857755"/>
              <a:ext cx="443865" cy="407034"/>
            </a:xfrm>
            <a:custGeom>
              <a:avLst/>
              <a:gdLst/>
              <a:ahLst/>
              <a:cxnLst/>
              <a:rect l="l" t="t" r="r" b="b"/>
              <a:pathLst>
                <a:path w="443864" h="407035">
                  <a:moveTo>
                    <a:pt x="0" y="203454"/>
                  </a:moveTo>
                  <a:lnTo>
                    <a:pt x="5858" y="156794"/>
                  </a:lnTo>
                  <a:lnTo>
                    <a:pt x="22544" y="113966"/>
                  </a:lnTo>
                  <a:lnTo>
                    <a:pt x="48725" y="76191"/>
                  </a:lnTo>
                  <a:lnTo>
                    <a:pt x="83069" y="44686"/>
                  </a:lnTo>
                  <a:lnTo>
                    <a:pt x="124241" y="20673"/>
                  </a:lnTo>
                  <a:lnTo>
                    <a:pt x="170910" y="5371"/>
                  </a:lnTo>
                  <a:lnTo>
                    <a:pt x="221741" y="0"/>
                  </a:lnTo>
                  <a:lnTo>
                    <a:pt x="272573" y="5371"/>
                  </a:lnTo>
                  <a:lnTo>
                    <a:pt x="319242" y="20673"/>
                  </a:lnTo>
                  <a:lnTo>
                    <a:pt x="360414" y="44686"/>
                  </a:lnTo>
                  <a:lnTo>
                    <a:pt x="394758" y="76191"/>
                  </a:lnTo>
                  <a:lnTo>
                    <a:pt x="420939" y="113966"/>
                  </a:lnTo>
                  <a:lnTo>
                    <a:pt x="437625" y="156794"/>
                  </a:lnTo>
                  <a:lnTo>
                    <a:pt x="443483" y="203454"/>
                  </a:lnTo>
                  <a:lnTo>
                    <a:pt x="437625" y="250113"/>
                  </a:lnTo>
                  <a:lnTo>
                    <a:pt x="420939" y="292941"/>
                  </a:lnTo>
                  <a:lnTo>
                    <a:pt x="394758" y="330716"/>
                  </a:lnTo>
                  <a:lnTo>
                    <a:pt x="360414" y="362221"/>
                  </a:lnTo>
                  <a:lnTo>
                    <a:pt x="319242" y="386234"/>
                  </a:lnTo>
                  <a:lnTo>
                    <a:pt x="272573" y="401536"/>
                  </a:lnTo>
                  <a:lnTo>
                    <a:pt x="221741" y="406908"/>
                  </a:lnTo>
                  <a:lnTo>
                    <a:pt x="170910" y="401536"/>
                  </a:lnTo>
                  <a:lnTo>
                    <a:pt x="124241" y="386234"/>
                  </a:lnTo>
                  <a:lnTo>
                    <a:pt x="83069" y="362221"/>
                  </a:lnTo>
                  <a:lnTo>
                    <a:pt x="48725" y="330716"/>
                  </a:lnTo>
                  <a:lnTo>
                    <a:pt x="22544" y="292941"/>
                  </a:lnTo>
                  <a:lnTo>
                    <a:pt x="5858" y="250113"/>
                  </a:lnTo>
                  <a:lnTo>
                    <a:pt x="0" y="203454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202936" y="2040635"/>
              <a:ext cx="274320" cy="105410"/>
            </a:xfrm>
            <a:custGeom>
              <a:avLst/>
              <a:gdLst/>
              <a:ahLst/>
              <a:cxnLst/>
              <a:rect l="l" t="t" r="r" b="b"/>
              <a:pathLst>
                <a:path w="274320" h="105410">
                  <a:moveTo>
                    <a:pt x="0" y="0"/>
                  </a:moveTo>
                  <a:lnTo>
                    <a:pt x="15493" y="51562"/>
                  </a:lnTo>
                  <a:lnTo>
                    <a:pt x="15493" y="105155"/>
                  </a:lnTo>
                  <a:lnTo>
                    <a:pt x="274319" y="267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57216" y="2078735"/>
              <a:ext cx="45720" cy="13970"/>
            </a:xfrm>
            <a:custGeom>
              <a:avLst/>
              <a:gdLst/>
              <a:ahLst/>
              <a:cxnLst/>
              <a:rect l="l" t="t" r="r" b="b"/>
              <a:pathLst>
                <a:path w="45720" h="13969">
                  <a:moveTo>
                    <a:pt x="0" y="13715"/>
                  </a:moveTo>
                  <a:lnTo>
                    <a:pt x="45720" y="0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71260" y="1776983"/>
              <a:ext cx="408940" cy="382905"/>
            </a:xfrm>
            <a:custGeom>
              <a:avLst/>
              <a:gdLst/>
              <a:ahLst/>
              <a:cxnLst/>
              <a:rect l="l" t="t" r="r" b="b"/>
              <a:pathLst>
                <a:path w="408940" h="382905">
                  <a:moveTo>
                    <a:pt x="204215" y="0"/>
                  </a:moveTo>
                  <a:lnTo>
                    <a:pt x="157394" y="5049"/>
                  </a:lnTo>
                  <a:lnTo>
                    <a:pt x="114411" y="19434"/>
                  </a:lnTo>
                  <a:lnTo>
                    <a:pt x="76493" y="42007"/>
                  </a:lnTo>
                  <a:lnTo>
                    <a:pt x="44866" y="71623"/>
                  </a:lnTo>
                  <a:lnTo>
                    <a:pt x="20758" y="107135"/>
                  </a:lnTo>
                  <a:lnTo>
                    <a:pt x="5393" y="147397"/>
                  </a:lnTo>
                  <a:lnTo>
                    <a:pt x="0" y="191262"/>
                  </a:lnTo>
                  <a:lnTo>
                    <a:pt x="5393" y="235126"/>
                  </a:lnTo>
                  <a:lnTo>
                    <a:pt x="20758" y="275388"/>
                  </a:lnTo>
                  <a:lnTo>
                    <a:pt x="44866" y="310900"/>
                  </a:lnTo>
                  <a:lnTo>
                    <a:pt x="76493" y="340516"/>
                  </a:lnTo>
                  <a:lnTo>
                    <a:pt x="114411" y="363089"/>
                  </a:lnTo>
                  <a:lnTo>
                    <a:pt x="157394" y="377474"/>
                  </a:lnTo>
                  <a:lnTo>
                    <a:pt x="204215" y="382524"/>
                  </a:lnTo>
                  <a:lnTo>
                    <a:pt x="251037" y="377474"/>
                  </a:lnTo>
                  <a:lnTo>
                    <a:pt x="294020" y="363089"/>
                  </a:lnTo>
                  <a:lnTo>
                    <a:pt x="331938" y="340516"/>
                  </a:lnTo>
                  <a:lnTo>
                    <a:pt x="363565" y="310900"/>
                  </a:lnTo>
                  <a:lnTo>
                    <a:pt x="387673" y="275388"/>
                  </a:lnTo>
                  <a:lnTo>
                    <a:pt x="403038" y="235126"/>
                  </a:lnTo>
                  <a:lnTo>
                    <a:pt x="408432" y="191262"/>
                  </a:lnTo>
                  <a:lnTo>
                    <a:pt x="403038" y="147397"/>
                  </a:lnTo>
                  <a:lnTo>
                    <a:pt x="387673" y="107135"/>
                  </a:lnTo>
                  <a:lnTo>
                    <a:pt x="363565" y="71623"/>
                  </a:lnTo>
                  <a:lnTo>
                    <a:pt x="331938" y="42007"/>
                  </a:lnTo>
                  <a:lnTo>
                    <a:pt x="294020" y="19434"/>
                  </a:lnTo>
                  <a:lnTo>
                    <a:pt x="251037" y="5049"/>
                  </a:lnTo>
                  <a:lnTo>
                    <a:pt x="204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54496" y="1763267"/>
              <a:ext cx="441959" cy="410209"/>
            </a:xfrm>
            <a:custGeom>
              <a:avLst/>
              <a:gdLst/>
              <a:ahLst/>
              <a:cxnLst/>
              <a:rect l="l" t="t" r="r" b="b"/>
              <a:pathLst>
                <a:path w="441959" h="410210">
                  <a:moveTo>
                    <a:pt x="0" y="204978"/>
                  </a:moveTo>
                  <a:lnTo>
                    <a:pt x="5836" y="157993"/>
                  </a:lnTo>
                  <a:lnTo>
                    <a:pt x="22460" y="114855"/>
                  </a:lnTo>
                  <a:lnTo>
                    <a:pt x="48545" y="76795"/>
                  </a:lnTo>
                  <a:lnTo>
                    <a:pt x="82766" y="45046"/>
                  </a:lnTo>
                  <a:lnTo>
                    <a:pt x="123797" y="20842"/>
                  </a:lnTo>
                  <a:lnTo>
                    <a:pt x="170310" y="5416"/>
                  </a:lnTo>
                  <a:lnTo>
                    <a:pt x="220979" y="0"/>
                  </a:lnTo>
                  <a:lnTo>
                    <a:pt x="271649" y="5416"/>
                  </a:lnTo>
                  <a:lnTo>
                    <a:pt x="318162" y="20842"/>
                  </a:lnTo>
                  <a:lnTo>
                    <a:pt x="359193" y="45046"/>
                  </a:lnTo>
                  <a:lnTo>
                    <a:pt x="393414" y="76795"/>
                  </a:lnTo>
                  <a:lnTo>
                    <a:pt x="419499" y="114855"/>
                  </a:lnTo>
                  <a:lnTo>
                    <a:pt x="436123" y="157993"/>
                  </a:lnTo>
                  <a:lnTo>
                    <a:pt x="441959" y="204978"/>
                  </a:lnTo>
                  <a:lnTo>
                    <a:pt x="436123" y="251962"/>
                  </a:lnTo>
                  <a:lnTo>
                    <a:pt x="419499" y="295100"/>
                  </a:lnTo>
                  <a:lnTo>
                    <a:pt x="393414" y="333160"/>
                  </a:lnTo>
                  <a:lnTo>
                    <a:pt x="359193" y="364909"/>
                  </a:lnTo>
                  <a:lnTo>
                    <a:pt x="318162" y="389113"/>
                  </a:lnTo>
                  <a:lnTo>
                    <a:pt x="271649" y="404539"/>
                  </a:lnTo>
                  <a:lnTo>
                    <a:pt x="220979" y="409956"/>
                  </a:lnTo>
                  <a:lnTo>
                    <a:pt x="170310" y="404539"/>
                  </a:lnTo>
                  <a:lnTo>
                    <a:pt x="123797" y="389113"/>
                  </a:lnTo>
                  <a:lnTo>
                    <a:pt x="82766" y="364909"/>
                  </a:lnTo>
                  <a:lnTo>
                    <a:pt x="48545" y="333160"/>
                  </a:lnTo>
                  <a:lnTo>
                    <a:pt x="22460" y="295100"/>
                  </a:lnTo>
                  <a:lnTo>
                    <a:pt x="5836" y="251962"/>
                  </a:lnTo>
                  <a:lnTo>
                    <a:pt x="0" y="204978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63411" y="1973579"/>
              <a:ext cx="260985" cy="105410"/>
            </a:xfrm>
            <a:custGeom>
              <a:avLst/>
              <a:gdLst/>
              <a:ahLst/>
              <a:cxnLst/>
              <a:rect l="l" t="t" r="r" b="b"/>
              <a:pathLst>
                <a:path w="260985" h="105410">
                  <a:moveTo>
                    <a:pt x="0" y="0"/>
                  </a:moveTo>
                  <a:lnTo>
                    <a:pt x="15493" y="53594"/>
                  </a:lnTo>
                  <a:lnTo>
                    <a:pt x="30861" y="105156"/>
                  </a:lnTo>
                  <a:lnTo>
                    <a:pt x="260603" y="13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903976" y="2014727"/>
              <a:ext cx="59690" cy="12700"/>
            </a:xfrm>
            <a:custGeom>
              <a:avLst/>
              <a:gdLst/>
              <a:ahLst/>
              <a:cxnLst/>
              <a:rect l="l" t="t" r="r" b="b"/>
              <a:pathLst>
                <a:path w="59689" h="12700">
                  <a:moveTo>
                    <a:pt x="0" y="12192"/>
                  </a:moveTo>
                  <a:lnTo>
                    <a:pt x="59436" y="0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018020" y="1685543"/>
              <a:ext cx="408940" cy="382905"/>
            </a:xfrm>
            <a:custGeom>
              <a:avLst/>
              <a:gdLst/>
              <a:ahLst/>
              <a:cxnLst/>
              <a:rect l="l" t="t" r="r" b="b"/>
              <a:pathLst>
                <a:path w="408940" h="382905">
                  <a:moveTo>
                    <a:pt x="204215" y="0"/>
                  </a:moveTo>
                  <a:lnTo>
                    <a:pt x="157394" y="5049"/>
                  </a:lnTo>
                  <a:lnTo>
                    <a:pt x="114411" y="19434"/>
                  </a:lnTo>
                  <a:lnTo>
                    <a:pt x="76493" y="42007"/>
                  </a:lnTo>
                  <a:lnTo>
                    <a:pt x="44866" y="71623"/>
                  </a:lnTo>
                  <a:lnTo>
                    <a:pt x="20758" y="107135"/>
                  </a:lnTo>
                  <a:lnTo>
                    <a:pt x="5393" y="147397"/>
                  </a:lnTo>
                  <a:lnTo>
                    <a:pt x="0" y="191261"/>
                  </a:lnTo>
                  <a:lnTo>
                    <a:pt x="5393" y="235126"/>
                  </a:lnTo>
                  <a:lnTo>
                    <a:pt x="20758" y="275388"/>
                  </a:lnTo>
                  <a:lnTo>
                    <a:pt x="44866" y="310900"/>
                  </a:lnTo>
                  <a:lnTo>
                    <a:pt x="76493" y="340516"/>
                  </a:lnTo>
                  <a:lnTo>
                    <a:pt x="114411" y="363089"/>
                  </a:lnTo>
                  <a:lnTo>
                    <a:pt x="157394" y="377474"/>
                  </a:lnTo>
                  <a:lnTo>
                    <a:pt x="204215" y="382523"/>
                  </a:lnTo>
                  <a:lnTo>
                    <a:pt x="251037" y="377474"/>
                  </a:lnTo>
                  <a:lnTo>
                    <a:pt x="294020" y="363089"/>
                  </a:lnTo>
                  <a:lnTo>
                    <a:pt x="331938" y="340516"/>
                  </a:lnTo>
                  <a:lnTo>
                    <a:pt x="363565" y="310900"/>
                  </a:lnTo>
                  <a:lnTo>
                    <a:pt x="387673" y="275388"/>
                  </a:lnTo>
                  <a:lnTo>
                    <a:pt x="403038" y="235126"/>
                  </a:lnTo>
                  <a:lnTo>
                    <a:pt x="408431" y="191261"/>
                  </a:lnTo>
                  <a:lnTo>
                    <a:pt x="403038" y="147397"/>
                  </a:lnTo>
                  <a:lnTo>
                    <a:pt x="387673" y="107135"/>
                  </a:lnTo>
                  <a:lnTo>
                    <a:pt x="363565" y="71623"/>
                  </a:lnTo>
                  <a:lnTo>
                    <a:pt x="331938" y="42007"/>
                  </a:lnTo>
                  <a:lnTo>
                    <a:pt x="294020" y="19434"/>
                  </a:lnTo>
                  <a:lnTo>
                    <a:pt x="251037" y="5049"/>
                  </a:lnTo>
                  <a:lnTo>
                    <a:pt x="204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01255" y="1671827"/>
              <a:ext cx="441959" cy="407034"/>
            </a:xfrm>
            <a:custGeom>
              <a:avLst/>
              <a:gdLst/>
              <a:ahLst/>
              <a:cxnLst/>
              <a:rect l="l" t="t" r="r" b="b"/>
              <a:pathLst>
                <a:path w="441959" h="407035">
                  <a:moveTo>
                    <a:pt x="0" y="203454"/>
                  </a:moveTo>
                  <a:lnTo>
                    <a:pt x="5836" y="156794"/>
                  </a:lnTo>
                  <a:lnTo>
                    <a:pt x="22460" y="113966"/>
                  </a:lnTo>
                  <a:lnTo>
                    <a:pt x="48545" y="76191"/>
                  </a:lnTo>
                  <a:lnTo>
                    <a:pt x="82766" y="44686"/>
                  </a:lnTo>
                  <a:lnTo>
                    <a:pt x="123797" y="20673"/>
                  </a:lnTo>
                  <a:lnTo>
                    <a:pt x="170310" y="5371"/>
                  </a:lnTo>
                  <a:lnTo>
                    <a:pt x="220979" y="0"/>
                  </a:lnTo>
                  <a:lnTo>
                    <a:pt x="271649" y="5371"/>
                  </a:lnTo>
                  <a:lnTo>
                    <a:pt x="318162" y="20673"/>
                  </a:lnTo>
                  <a:lnTo>
                    <a:pt x="359193" y="44686"/>
                  </a:lnTo>
                  <a:lnTo>
                    <a:pt x="393414" y="76191"/>
                  </a:lnTo>
                  <a:lnTo>
                    <a:pt x="419499" y="113966"/>
                  </a:lnTo>
                  <a:lnTo>
                    <a:pt x="436123" y="156794"/>
                  </a:lnTo>
                  <a:lnTo>
                    <a:pt x="441960" y="203454"/>
                  </a:lnTo>
                  <a:lnTo>
                    <a:pt x="436123" y="250113"/>
                  </a:lnTo>
                  <a:lnTo>
                    <a:pt x="419499" y="292941"/>
                  </a:lnTo>
                  <a:lnTo>
                    <a:pt x="393414" y="330716"/>
                  </a:lnTo>
                  <a:lnTo>
                    <a:pt x="359193" y="362221"/>
                  </a:lnTo>
                  <a:lnTo>
                    <a:pt x="318162" y="386234"/>
                  </a:lnTo>
                  <a:lnTo>
                    <a:pt x="271649" y="401536"/>
                  </a:lnTo>
                  <a:lnTo>
                    <a:pt x="220979" y="406908"/>
                  </a:lnTo>
                  <a:lnTo>
                    <a:pt x="170310" y="401536"/>
                  </a:lnTo>
                  <a:lnTo>
                    <a:pt x="123797" y="386234"/>
                  </a:lnTo>
                  <a:lnTo>
                    <a:pt x="82766" y="362221"/>
                  </a:lnTo>
                  <a:lnTo>
                    <a:pt x="48545" y="330716"/>
                  </a:lnTo>
                  <a:lnTo>
                    <a:pt x="22460" y="292941"/>
                  </a:lnTo>
                  <a:lnTo>
                    <a:pt x="5836" y="250113"/>
                  </a:lnTo>
                  <a:lnTo>
                    <a:pt x="0" y="203454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757416" y="1882139"/>
              <a:ext cx="260985" cy="117475"/>
            </a:xfrm>
            <a:custGeom>
              <a:avLst/>
              <a:gdLst/>
              <a:ahLst/>
              <a:cxnLst/>
              <a:rect l="l" t="t" r="r" b="b"/>
              <a:pathLst>
                <a:path w="260984" h="117475">
                  <a:moveTo>
                    <a:pt x="0" y="0"/>
                  </a:moveTo>
                  <a:lnTo>
                    <a:pt x="0" y="66294"/>
                  </a:lnTo>
                  <a:lnTo>
                    <a:pt x="15493" y="117348"/>
                  </a:lnTo>
                  <a:lnTo>
                    <a:pt x="260603" y="39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667500" y="1935479"/>
              <a:ext cx="74930" cy="1905"/>
            </a:xfrm>
            <a:custGeom>
              <a:avLst/>
              <a:gdLst/>
              <a:ahLst/>
              <a:cxnLst/>
              <a:rect l="l" t="t" r="r" b="b"/>
              <a:pathLst>
                <a:path w="74929" h="1905">
                  <a:moveTo>
                    <a:pt x="-13715" y="762"/>
                  </a:moveTo>
                  <a:lnTo>
                    <a:pt x="88392" y="762"/>
                  </a:lnTo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673340" y="1776983"/>
              <a:ext cx="273050" cy="105410"/>
            </a:xfrm>
            <a:custGeom>
              <a:avLst/>
              <a:gdLst/>
              <a:ahLst/>
              <a:cxnLst/>
              <a:rect l="l" t="t" r="r" b="b"/>
              <a:pathLst>
                <a:path w="273050" h="105410">
                  <a:moveTo>
                    <a:pt x="0" y="0"/>
                  </a:moveTo>
                  <a:lnTo>
                    <a:pt x="15366" y="53593"/>
                  </a:lnTo>
                  <a:lnTo>
                    <a:pt x="15366" y="105155"/>
                  </a:lnTo>
                  <a:lnTo>
                    <a:pt x="272795" y="267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412735" y="1818131"/>
              <a:ext cx="260985" cy="40005"/>
            </a:xfrm>
            <a:custGeom>
              <a:avLst/>
              <a:gdLst/>
              <a:ahLst/>
              <a:cxnLst/>
              <a:rect l="l" t="t" r="r" b="b"/>
              <a:pathLst>
                <a:path w="260984" h="40005">
                  <a:moveTo>
                    <a:pt x="0" y="39623"/>
                  </a:moveTo>
                  <a:lnTo>
                    <a:pt x="260604" y="0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163055" y="2394203"/>
              <a:ext cx="411480" cy="381000"/>
            </a:xfrm>
            <a:custGeom>
              <a:avLst/>
              <a:gdLst/>
              <a:ahLst/>
              <a:cxnLst/>
              <a:rect l="l" t="t" r="r" b="b"/>
              <a:pathLst>
                <a:path w="411479" h="381000">
                  <a:moveTo>
                    <a:pt x="205740" y="0"/>
                  </a:moveTo>
                  <a:lnTo>
                    <a:pt x="158553" y="5034"/>
                  </a:lnTo>
                  <a:lnTo>
                    <a:pt x="115244" y="19372"/>
                  </a:lnTo>
                  <a:lnTo>
                    <a:pt x="77044" y="41867"/>
                  </a:lnTo>
                  <a:lnTo>
                    <a:pt x="45186" y="71374"/>
                  </a:lnTo>
                  <a:lnTo>
                    <a:pt x="20905" y="106746"/>
                  </a:lnTo>
                  <a:lnTo>
                    <a:pt x="5431" y="146837"/>
                  </a:lnTo>
                  <a:lnTo>
                    <a:pt x="0" y="190500"/>
                  </a:lnTo>
                  <a:lnTo>
                    <a:pt x="5431" y="234162"/>
                  </a:lnTo>
                  <a:lnTo>
                    <a:pt x="20905" y="274253"/>
                  </a:lnTo>
                  <a:lnTo>
                    <a:pt x="45186" y="309625"/>
                  </a:lnTo>
                  <a:lnTo>
                    <a:pt x="77044" y="339132"/>
                  </a:lnTo>
                  <a:lnTo>
                    <a:pt x="115244" y="361627"/>
                  </a:lnTo>
                  <a:lnTo>
                    <a:pt x="158553" y="375965"/>
                  </a:lnTo>
                  <a:lnTo>
                    <a:pt x="205740" y="381000"/>
                  </a:lnTo>
                  <a:lnTo>
                    <a:pt x="252926" y="375965"/>
                  </a:lnTo>
                  <a:lnTo>
                    <a:pt x="296235" y="361627"/>
                  </a:lnTo>
                  <a:lnTo>
                    <a:pt x="334435" y="339132"/>
                  </a:lnTo>
                  <a:lnTo>
                    <a:pt x="366293" y="309625"/>
                  </a:lnTo>
                  <a:lnTo>
                    <a:pt x="390574" y="274253"/>
                  </a:lnTo>
                  <a:lnTo>
                    <a:pt x="406048" y="234162"/>
                  </a:lnTo>
                  <a:lnTo>
                    <a:pt x="411479" y="190500"/>
                  </a:lnTo>
                  <a:lnTo>
                    <a:pt x="406048" y="146837"/>
                  </a:lnTo>
                  <a:lnTo>
                    <a:pt x="390574" y="106746"/>
                  </a:lnTo>
                  <a:lnTo>
                    <a:pt x="366293" y="71374"/>
                  </a:lnTo>
                  <a:lnTo>
                    <a:pt x="334435" y="41867"/>
                  </a:lnTo>
                  <a:lnTo>
                    <a:pt x="296235" y="19372"/>
                  </a:lnTo>
                  <a:lnTo>
                    <a:pt x="252926" y="5034"/>
                  </a:lnTo>
                  <a:lnTo>
                    <a:pt x="205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146291" y="2380487"/>
              <a:ext cx="443865" cy="407034"/>
            </a:xfrm>
            <a:custGeom>
              <a:avLst/>
              <a:gdLst/>
              <a:ahLst/>
              <a:cxnLst/>
              <a:rect l="l" t="t" r="r" b="b"/>
              <a:pathLst>
                <a:path w="443865" h="407035">
                  <a:moveTo>
                    <a:pt x="0" y="203453"/>
                  </a:moveTo>
                  <a:lnTo>
                    <a:pt x="5858" y="156794"/>
                  </a:lnTo>
                  <a:lnTo>
                    <a:pt x="22544" y="113966"/>
                  </a:lnTo>
                  <a:lnTo>
                    <a:pt x="48725" y="76191"/>
                  </a:lnTo>
                  <a:lnTo>
                    <a:pt x="83069" y="44686"/>
                  </a:lnTo>
                  <a:lnTo>
                    <a:pt x="124241" y="20673"/>
                  </a:lnTo>
                  <a:lnTo>
                    <a:pt x="170910" y="5371"/>
                  </a:lnTo>
                  <a:lnTo>
                    <a:pt x="221742" y="0"/>
                  </a:lnTo>
                  <a:lnTo>
                    <a:pt x="272573" y="5371"/>
                  </a:lnTo>
                  <a:lnTo>
                    <a:pt x="319242" y="20673"/>
                  </a:lnTo>
                  <a:lnTo>
                    <a:pt x="360414" y="44686"/>
                  </a:lnTo>
                  <a:lnTo>
                    <a:pt x="394758" y="76191"/>
                  </a:lnTo>
                  <a:lnTo>
                    <a:pt x="420939" y="113966"/>
                  </a:lnTo>
                  <a:lnTo>
                    <a:pt x="437625" y="156794"/>
                  </a:lnTo>
                  <a:lnTo>
                    <a:pt x="443484" y="203453"/>
                  </a:lnTo>
                  <a:lnTo>
                    <a:pt x="437625" y="250113"/>
                  </a:lnTo>
                  <a:lnTo>
                    <a:pt x="420939" y="292941"/>
                  </a:lnTo>
                  <a:lnTo>
                    <a:pt x="394758" y="330716"/>
                  </a:lnTo>
                  <a:lnTo>
                    <a:pt x="360414" y="362221"/>
                  </a:lnTo>
                  <a:lnTo>
                    <a:pt x="319242" y="386234"/>
                  </a:lnTo>
                  <a:lnTo>
                    <a:pt x="272573" y="401536"/>
                  </a:lnTo>
                  <a:lnTo>
                    <a:pt x="221742" y="406908"/>
                  </a:lnTo>
                  <a:lnTo>
                    <a:pt x="170910" y="401536"/>
                  </a:lnTo>
                  <a:lnTo>
                    <a:pt x="124241" y="386234"/>
                  </a:lnTo>
                  <a:lnTo>
                    <a:pt x="83069" y="362221"/>
                  </a:lnTo>
                  <a:lnTo>
                    <a:pt x="48725" y="330716"/>
                  </a:lnTo>
                  <a:lnTo>
                    <a:pt x="22544" y="292941"/>
                  </a:lnTo>
                  <a:lnTo>
                    <a:pt x="5858" y="250113"/>
                  </a:lnTo>
                  <a:lnTo>
                    <a:pt x="0" y="203453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64935" y="2264663"/>
              <a:ext cx="228600" cy="196850"/>
            </a:xfrm>
            <a:custGeom>
              <a:avLst/>
              <a:gdLst/>
              <a:ahLst/>
              <a:cxnLst/>
              <a:rect l="l" t="t" r="r" b="b"/>
              <a:pathLst>
                <a:path w="228600" h="196850">
                  <a:moveTo>
                    <a:pt x="76962" y="0"/>
                  </a:moveTo>
                  <a:lnTo>
                    <a:pt x="30734" y="38226"/>
                  </a:lnTo>
                  <a:lnTo>
                    <a:pt x="0" y="78232"/>
                  </a:lnTo>
                  <a:lnTo>
                    <a:pt x="228600" y="196596"/>
                  </a:lnTo>
                  <a:lnTo>
                    <a:pt x="7696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843016" y="2173223"/>
              <a:ext cx="137160" cy="117475"/>
            </a:xfrm>
            <a:custGeom>
              <a:avLst/>
              <a:gdLst/>
              <a:ahLst/>
              <a:cxnLst/>
              <a:rect l="l" t="t" r="r" b="b"/>
              <a:pathLst>
                <a:path w="137160" h="117475">
                  <a:moveTo>
                    <a:pt x="0" y="0"/>
                  </a:moveTo>
                  <a:lnTo>
                    <a:pt x="137160" y="117348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847332" y="2577083"/>
              <a:ext cx="413384" cy="381000"/>
            </a:xfrm>
            <a:custGeom>
              <a:avLst/>
              <a:gdLst/>
              <a:ahLst/>
              <a:cxnLst/>
              <a:rect l="l" t="t" r="r" b="b"/>
              <a:pathLst>
                <a:path w="413384" h="381000">
                  <a:moveTo>
                    <a:pt x="206501" y="0"/>
                  </a:moveTo>
                  <a:lnTo>
                    <a:pt x="159153" y="5034"/>
                  </a:lnTo>
                  <a:lnTo>
                    <a:pt x="115688" y="19372"/>
                  </a:lnTo>
                  <a:lnTo>
                    <a:pt x="77346" y="41867"/>
                  </a:lnTo>
                  <a:lnTo>
                    <a:pt x="45366" y="71374"/>
                  </a:lnTo>
                  <a:lnTo>
                    <a:pt x="20989" y="106746"/>
                  </a:lnTo>
                  <a:lnTo>
                    <a:pt x="5453" y="146837"/>
                  </a:lnTo>
                  <a:lnTo>
                    <a:pt x="0" y="190500"/>
                  </a:lnTo>
                  <a:lnTo>
                    <a:pt x="5453" y="234162"/>
                  </a:lnTo>
                  <a:lnTo>
                    <a:pt x="20989" y="274253"/>
                  </a:lnTo>
                  <a:lnTo>
                    <a:pt x="45366" y="309625"/>
                  </a:lnTo>
                  <a:lnTo>
                    <a:pt x="77346" y="339132"/>
                  </a:lnTo>
                  <a:lnTo>
                    <a:pt x="115688" y="361627"/>
                  </a:lnTo>
                  <a:lnTo>
                    <a:pt x="159153" y="375965"/>
                  </a:lnTo>
                  <a:lnTo>
                    <a:pt x="206501" y="381000"/>
                  </a:lnTo>
                  <a:lnTo>
                    <a:pt x="253850" y="375965"/>
                  </a:lnTo>
                  <a:lnTo>
                    <a:pt x="297315" y="361627"/>
                  </a:lnTo>
                  <a:lnTo>
                    <a:pt x="335657" y="339132"/>
                  </a:lnTo>
                  <a:lnTo>
                    <a:pt x="367637" y="309625"/>
                  </a:lnTo>
                  <a:lnTo>
                    <a:pt x="392014" y="274253"/>
                  </a:lnTo>
                  <a:lnTo>
                    <a:pt x="407550" y="234162"/>
                  </a:lnTo>
                  <a:lnTo>
                    <a:pt x="413003" y="190500"/>
                  </a:lnTo>
                  <a:lnTo>
                    <a:pt x="407550" y="146837"/>
                  </a:lnTo>
                  <a:lnTo>
                    <a:pt x="392014" y="106746"/>
                  </a:lnTo>
                  <a:lnTo>
                    <a:pt x="367637" y="71374"/>
                  </a:lnTo>
                  <a:lnTo>
                    <a:pt x="335657" y="41867"/>
                  </a:lnTo>
                  <a:lnTo>
                    <a:pt x="297315" y="19372"/>
                  </a:lnTo>
                  <a:lnTo>
                    <a:pt x="253850" y="5034"/>
                  </a:lnTo>
                  <a:lnTo>
                    <a:pt x="206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835140" y="2564891"/>
              <a:ext cx="439420" cy="407034"/>
            </a:xfrm>
            <a:custGeom>
              <a:avLst/>
              <a:gdLst/>
              <a:ahLst/>
              <a:cxnLst/>
              <a:rect l="l" t="t" r="r" b="b"/>
              <a:pathLst>
                <a:path w="439420" h="407035">
                  <a:moveTo>
                    <a:pt x="0" y="203454"/>
                  </a:moveTo>
                  <a:lnTo>
                    <a:pt x="5798" y="156794"/>
                  </a:lnTo>
                  <a:lnTo>
                    <a:pt x="22313" y="113966"/>
                  </a:lnTo>
                  <a:lnTo>
                    <a:pt x="48225" y="76191"/>
                  </a:lnTo>
                  <a:lnTo>
                    <a:pt x="82216" y="44686"/>
                  </a:lnTo>
                  <a:lnTo>
                    <a:pt x="122964" y="20673"/>
                  </a:lnTo>
                  <a:lnTo>
                    <a:pt x="169150" y="5371"/>
                  </a:lnTo>
                  <a:lnTo>
                    <a:pt x="219455" y="0"/>
                  </a:lnTo>
                  <a:lnTo>
                    <a:pt x="269761" y="5371"/>
                  </a:lnTo>
                  <a:lnTo>
                    <a:pt x="315947" y="20673"/>
                  </a:lnTo>
                  <a:lnTo>
                    <a:pt x="356695" y="44686"/>
                  </a:lnTo>
                  <a:lnTo>
                    <a:pt x="390686" y="76191"/>
                  </a:lnTo>
                  <a:lnTo>
                    <a:pt x="416598" y="113966"/>
                  </a:lnTo>
                  <a:lnTo>
                    <a:pt x="433113" y="156794"/>
                  </a:lnTo>
                  <a:lnTo>
                    <a:pt x="438911" y="203454"/>
                  </a:lnTo>
                  <a:lnTo>
                    <a:pt x="433113" y="250113"/>
                  </a:lnTo>
                  <a:lnTo>
                    <a:pt x="416598" y="292941"/>
                  </a:lnTo>
                  <a:lnTo>
                    <a:pt x="390686" y="330716"/>
                  </a:lnTo>
                  <a:lnTo>
                    <a:pt x="356695" y="362221"/>
                  </a:lnTo>
                  <a:lnTo>
                    <a:pt x="315947" y="386234"/>
                  </a:lnTo>
                  <a:lnTo>
                    <a:pt x="269761" y="401536"/>
                  </a:lnTo>
                  <a:lnTo>
                    <a:pt x="219455" y="406908"/>
                  </a:lnTo>
                  <a:lnTo>
                    <a:pt x="169150" y="401536"/>
                  </a:lnTo>
                  <a:lnTo>
                    <a:pt x="122964" y="386234"/>
                  </a:lnTo>
                  <a:lnTo>
                    <a:pt x="82216" y="362221"/>
                  </a:lnTo>
                  <a:lnTo>
                    <a:pt x="48225" y="330716"/>
                  </a:lnTo>
                  <a:lnTo>
                    <a:pt x="22313" y="292941"/>
                  </a:lnTo>
                  <a:lnTo>
                    <a:pt x="5798" y="250113"/>
                  </a:lnTo>
                  <a:lnTo>
                    <a:pt x="0" y="203454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573011" y="2590800"/>
              <a:ext cx="274320" cy="131445"/>
            </a:xfrm>
            <a:custGeom>
              <a:avLst/>
              <a:gdLst/>
              <a:ahLst/>
              <a:cxnLst/>
              <a:rect l="l" t="t" r="r" b="b"/>
              <a:pathLst>
                <a:path w="274320" h="131444">
                  <a:moveTo>
                    <a:pt x="46482" y="0"/>
                  </a:moveTo>
                  <a:lnTo>
                    <a:pt x="30988" y="52070"/>
                  </a:lnTo>
                  <a:lnTo>
                    <a:pt x="0" y="106045"/>
                  </a:lnTo>
                  <a:lnTo>
                    <a:pt x="274320" y="131063"/>
                  </a:lnTo>
                  <a:lnTo>
                    <a:pt x="46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557772" y="2616708"/>
              <a:ext cx="30480" cy="13970"/>
            </a:xfrm>
            <a:custGeom>
              <a:avLst/>
              <a:gdLst/>
              <a:ahLst/>
              <a:cxnLst/>
              <a:rect l="l" t="t" r="r" b="b"/>
              <a:pathLst>
                <a:path w="30479" h="13969">
                  <a:moveTo>
                    <a:pt x="0" y="0"/>
                  </a:moveTo>
                  <a:lnTo>
                    <a:pt x="30479" y="13715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578852" y="2814827"/>
              <a:ext cx="262255" cy="119380"/>
            </a:xfrm>
            <a:custGeom>
              <a:avLst/>
              <a:gdLst/>
              <a:ahLst/>
              <a:cxnLst/>
              <a:rect l="l" t="t" r="r" b="b"/>
              <a:pathLst>
                <a:path w="262254" h="119380">
                  <a:moveTo>
                    <a:pt x="15494" y="0"/>
                  </a:moveTo>
                  <a:lnTo>
                    <a:pt x="0" y="65150"/>
                  </a:lnTo>
                  <a:lnTo>
                    <a:pt x="0" y="118872"/>
                  </a:lnTo>
                  <a:lnTo>
                    <a:pt x="262127" y="118872"/>
                  </a:lnTo>
                  <a:lnTo>
                    <a:pt x="154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243572" y="2801111"/>
              <a:ext cx="320040" cy="66040"/>
            </a:xfrm>
            <a:custGeom>
              <a:avLst/>
              <a:gdLst/>
              <a:ahLst/>
              <a:cxnLst/>
              <a:rect l="l" t="t" r="r" b="b"/>
              <a:pathLst>
                <a:path w="320040" h="66039">
                  <a:moveTo>
                    <a:pt x="0" y="0"/>
                  </a:moveTo>
                  <a:lnTo>
                    <a:pt x="320039" y="65532"/>
                  </a:lnTo>
                </a:path>
              </a:pathLst>
            </a:custGeom>
            <a:ln w="27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3573779" y="3430523"/>
            <a:ext cx="5820410" cy="2862580"/>
            <a:chOff x="3573779" y="3430523"/>
            <a:chExt cx="5820410" cy="2862580"/>
          </a:xfrm>
        </p:grpSpPr>
        <p:sp>
          <p:nvSpPr>
            <p:cNvPr id="53" name="object 53"/>
            <p:cNvSpPr/>
            <p:nvPr/>
          </p:nvSpPr>
          <p:spPr>
            <a:xfrm>
              <a:off x="4701539" y="3837431"/>
              <a:ext cx="408940" cy="393700"/>
            </a:xfrm>
            <a:custGeom>
              <a:avLst/>
              <a:gdLst/>
              <a:ahLst/>
              <a:cxnLst/>
              <a:rect l="l" t="t" r="r" b="b"/>
              <a:pathLst>
                <a:path w="408939" h="393700">
                  <a:moveTo>
                    <a:pt x="204215" y="0"/>
                  </a:moveTo>
                  <a:lnTo>
                    <a:pt x="157394" y="5191"/>
                  </a:lnTo>
                  <a:lnTo>
                    <a:pt x="114411" y="19980"/>
                  </a:lnTo>
                  <a:lnTo>
                    <a:pt x="76493" y="43187"/>
                  </a:lnTo>
                  <a:lnTo>
                    <a:pt x="44866" y="73631"/>
                  </a:lnTo>
                  <a:lnTo>
                    <a:pt x="20758" y="110134"/>
                  </a:lnTo>
                  <a:lnTo>
                    <a:pt x="5393" y="151515"/>
                  </a:lnTo>
                  <a:lnTo>
                    <a:pt x="0" y="196596"/>
                  </a:lnTo>
                  <a:lnTo>
                    <a:pt x="5393" y="241676"/>
                  </a:lnTo>
                  <a:lnTo>
                    <a:pt x="20758" y="283057"/>
                  </a:lnTo>
                  <a:lnTo>
                    <a:pt x="44866" y="319560"/>
                  </a:lnTo>
                  <a:lnTo>
                    <a:pt x="76493" y="350004"/>
                  </a:lnTo>
                  <a:lnTo>
                    <a:pt x="114411" y="373211"/>
                  </a:lnTo>
                  <a:lnTo>
                    <a:pt x="157394" y="388000"/>
                  </a:lnTo>
                  <a:lnTo>
                    <a:pt x="204215" y="393192"/>
                  </a:lnTo>
                  <a:lnTo>
                    <a:pt x="251037" y="388000"/>
                  </a:lnTo>
                  <a:lnTo>
                    <a:pt x="294020" y="373211"/>
                  </a:lnTo>
                  <a:lnTo>
                    <a:pt x="331938" y="350004"/>
                  </a:lnTo>
                  <a:lnTo>
                    <a:pt x="363565" y="319560"/>
                  </a:lnTo>
                  <a:lnTo>
                    <a:pt x="387673" y="283057"/>
                  </a:lnTo>
                  <a:lnTo>
                    <a:pt x="403038" y="241676"/>
                  </a:lnTo>
                  <a:lnTo>
                    <a:pt x="408432" y="196596"/>
                  </a:lnTo>
                  <a:lnTo>
                    <a:pt x="403038" y="151515"/>
                  </a:lnTo>
                  <a:lnTo>
                    <a:pt x="387673" y="110134"/>
                  </a:lnTo>
                  <a:lnTo>
                    <a:pt x="363565" y="73631"/>
                  </a:lnTo>
                  <a:lnTo>
                    <a:pt x="331938" y="43187"/>
                  </a:lnTo>
                  <a:lnTo>
                    <a:pt x="294020" y="19980"/>
                  </a:lnTo>
                  <a:lnTo>
                    <a:pt x="251037" y="5191"/>
                  </a:lnTo>
                  <a:lnTo>
                    <a:pt x="204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684775" y="3823715"/>
              <a:ext cx="441959" cy="419100"/>
            </a:xfrm>
            <a:custGeom>
              <a:avLst/>
              <a:gdLst/>
              <a:ahLst/>
              <a:cxnLst/>
              <a:rect l="l" t="t" r="r" b="b"/>
              <a:pathLst>
                <a:path w="441960" h="419100">
                  <a:moveTo>
                    <a:pt x="0" y="209549"/>
                  </a:moveTo>
                  <a:lnTo>
                    <a:pt x="5836" y="161512"/>
                  </a:lnTo>
                  <a:lnTo>
                    <a:pt x="22460" y="117410"/>
                  </a:lnTo>
                  <a:lnTo>
                    <a:pt x="48545" y="78501"/>
                  </a:lnTo>
                  <a:lnTo>
                    <a:pt x="82766" y="46046"/>
                  </a:lnTo>
                  <a:lnTo>
                    <a:pt x="123797" y="21304"/>
                  </a:lnTo>
                  <a:lnTo>
                    <a:pt x="170310" y="5536"/>
                  </a:lnTo>
                  <a:lnTo>
                    <a:pt x="220979" y="0"/>
                  </a:lnTo>
                  <a:lnTo>
                    <a:pt x="271649" y="5536"/>
                  </a:lnTo>
                  <a:lnTo>
                    <a:pt x="318162" y="21304"/>
                  </a:lnTo>
                  <a:lnTo>
                    <a:pt x="359193" y="46046"/>
                  </a:lnTo>
                  <a:lnTo>
                    <a:pt x="393414" y="78501"/>
                  </a:lnTo>
                  <a:lnTo>
                    <a:pt x="419499" y="117410"/>
                  </a:lnTo>
                  <a:lnTo>
                    <a:pt x="436123" y="161512"/>
                  </a:lnTo>
                  <a:lnTo>
                    <a:pt x="441960" y="209549"/>
                  </a:lnTo>
                  <a:lnTo>
                    <a:pt x="436123" y="257587"/>
                  </a:lnTo>
                  <a:lnTo>
                    <a:pt x="419499" y="301689"/>
                  </a:lnTo>
                  <a:lnTo>
                    <a:pt x="393414" y="340598"/>
                  </a:lnTo>
                  <a:lnTo>
                    <a:pt x="359193" y="373053"/>
                  </a:lnTo>
                  <a:lnTo>
                    <a:pt x="318162" y="397795"/>
                  </a:lnTo>
                  <a:lnTo>
                    <a:pt x="271649" y="413563"/>
                  </a:lnTo>
                  <a:lnTo>
                    <a:pt x="220979" y="419099"/>
                  </a:lnTo>
                  <a:lnTo>
                    <a:pt x="170310" y="413563"/>
                  </a:lnTo>
                  <a:lnTo>
                    <a:pt x="123797" y="397795"/>
                  </a:lnTo>
                  <a:lnTo>
                    <a:pt x="82766" y="373053"/>
                  </a:lnTo>
                  <a:lnTo>
                    <a:pt x="48545" y="340598"/>
                  </a:lnTo>
                  <a:lnTo>
                    <a:pt x="22460" y="301689"/>
                  </a:lnTo>
                  <a:lnTo>
                    <a:pt x="5836" y="257587"/>
                  </a:lnTo>
                  <a:lnTo>
                    <a:pt x="0" y="209549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015739" y="3601211"/>
              <a:ext cx="408940" cy="394970"/>
            </a:xfrm>
            <a:custGeom>
              <a:avLst/>
              <a:gdLst/>
              <a:ahLst/>
              <a:cxnLst/>
              <a:rect l="l" t="t" r="r" b="b"/>
              <a:pathLst>
                <a:path w="408939" h="394970">
                  <a:moveTo>
                    <a:pt x="204215" y="0"/>
                  </a:moveTo>
                  <a:lnTo>
                    <a:pt x="157394" y="5214"/>
                  </a:lnTo>
                  <a:lnTo>
                    <a:pt x="114411" y="20065"/>
                  </a:lnTo>
                  <a:lnTo>
                    <a:pt x="76493" y="43367"/>
                  </a:lnTo>
                  <a:lnTo>
                    <a:pt x="44866" y="73933"/>
                  </a:lnTo>
                  <a:lnTo>
                    <a:pt x="20758" y="110578"/>
                  </a:lnTo>
                  <a:lnTo>
                    <a:pt x="5393" y="152115"/>
                  </a:lnTo>
                  <a:lnTo>
                    <a:pt x="0" y="197357"/>
                  </a:lnTo>
                  <a:lnTo>
                    <a:pt x="5393" y="242600"/>
                  </a:lnTo>
                  <a:lnTo>
                    <a:pt x="20758" y="284137"/>
                  </a:lnTo>
                  <a:lnTo>
                    <a:pt x="44866" y="320782"/>
                  </a:lnTo>
                  <a:lnTo>
                    <a:pt x="76493" y="351348"/>
                  </a:lnTo>
                  <a:lnTo>
                    <a:pt x="114411" y="374650"/>
                  </a:lnTo>
                  <a:lnTo>
                    <a:pt x="157394" y="389501"/>
                  </a:lnTo>
                  <a:lnTo>
                    <a:pt x="204215" y="394715"/>
                  </a:lnTo>
                  <a:lnTo>
                    <a:pt x="251037" y="389501"/>
                  </a:lnTo>
                  <a:lnTo>
                    <a:pt x="294020" y="374650"/>
                  </a:lnTo>
                  <a:lnTo>
                    <a:pt x="331938" y="351348"/>
                  </a:lnTo>
                  <a:lnTo>
                    <a:pt x="363565" y="320782"/>
                  </a:lnTo>
                  <a:lnTo>
                    <a:pt x="387673" y="284137"/>
                  </a:lnTo>
                  <a:lnTo>
                    <a:pt x="403038" y="242600"/>
                  </a:lnTo>
                  <a:lnTo>
                    <a:pt x="408432" y="197357"/>
                  </a:lnTo>
                  <a:lnTo>
                    <a:pt x="403038" y="152115"/>
                  </a:lnTo>
                  <a:lnTo>
                    <a:pt x="387673" y="110578"/>
                  </a:lnTo>
                  <a:lnTo>
                    <a:pt x="363565" y="73933"/>
                  </a:lnTo>
                  <a:lnTo>
                    <a:pt x="331938" y="43367"/>
                  </a:lnTo>
                  <a:lnTo>
                    <a:pt x="294020" y="20065"/>
                  </a:lnTo>
                  <a:lnTo>
                    <a:pt x="251037" y="5214"/>
                  </a:lnTo>
                  <a:lnTo>
                    <a:pt x="204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998975" y="3587495"/>
              <a:ext cx="441959" cy="422275"/>
            </a:xfrm>
            <a:custGeom>
              <a:avLst/>
              <a:gdLst/>
              <a:ahLst/>
              <a:cxnLst/>
              <a:rect l="l" t="t" r="r" b="b"/>
              <a:pathLst>
                <a:path w="441960" h="422275">
                  <a:moveTo>
                    <a:pt x="0" y="211073"/>
                  </a:moveTo>
                  <a:lnTo>
                    <a:pt x="5836" y="162672"/>
                  </a:lnTo>
                  <a:lnTo>
                    <a:pt x="22460" y="118243"/>
                  </a:lnTo>
                  <a:lnTo>
                    <a:pt x="48545" y="79052"/>
                  </a:lnTo>
                  <a:lnTo>
                    <a:pt x="82766" y="46366"/>
                  </a:lnTo>
                  <a:lnTo>
                    <a:pt x="123797" y="21451"/>
                  </a:lnTo>
                  <a:lnTo>
                    <a:pt x="170310" y="5573"/>
                  </a:lnTo>
                  <a:lnTo>
                    <a:pt x="220979" y="0"/>
                  </a:lnTo>
                  <a:lnTo>
                    <a:pt x="271649" y="5573"/>
                  </a:lnTo>
                  <a:lnTo>
                    <a:pt x="318162" y="21451"/>
                  </a:lnTo>
                  <a:lnTo>
                    <a:pt x="359193" y="46366"/>
                  </a:lnTo>
                  <a:lnTo>
                    <a:pt x="393414" y="79052"/>
                  </a:lnTo>
                  <a:lnTo>
                    <a:pt x="419499" y="118243"/>
                  </a:lnTo>
                  <a:lnTo>
                    <a:pt x="436123" y="162672"/>
                  </a:lnTo>
                  <a:lnTo>
                    <a:pt x="441960" y="211073"/>
                  </a:lnTo>
                  <a:lnTo>
                    <a:pt x="436123" y="259475"/>
                  </a:lnTo>
                  <a:lnTo>
                    <a:pt x="419499" y="303904"/>
                  </a:lnTo>
                  <a:lnTo>
                    <a:pt x="393414" y="343095"/>
                  </a:lnTo>
                  <a:lnTo>
                    <a:pt x="359193" y="375781"/>
                  </a:lnTo>
                  <a:lnTo>
                    <a:pt x="318162" y="400696"/>
                  </a:lnTo>
                  <a:lnTo>
                    <a:pt x="271649" y="416574"/>
                  </a:lnTo>
                  <a:lnTo>
                    <a:pt x="220979" y="422147"/>
                  </a:lnTo>
                  <a:lnTo>
                    <a:pt x="170310" y="416574"/>
                  </a:lnTo>
                  <a:lnTo>
                    <a:pt x="123797" y="400696"/>
                  </a:lnTo>
                  <a:lnTo>
                    <a:pt x="82766" y="375781"/>
                  </a:lnTo>
                  <a:lnTo>
                    <a:pt x="48545" y="343095"/>
                  </a:lnTo>
                  <a:lnTo>
                    <a:pt x="22460" y="303904"/>
                  </a:lnTo>
                  <a:lnTo>
                    <a:pt x="5836" y="259475"/>
                  </a:lnTo>
                  <a:lnTo>
                    <a:pt x="0" y="211073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709415" y="3681983"/>
              <a:ext cx="259079" cy="104139"/>
            </a:xfrm>
            <a:custGeom>
              <a:avLst/>
              <a:gdLst/>
              <a:ahLst/>
              <a:cxnLst/>
              <a:rect l="l" t="t" r="r" b="b"/>
              <a:pathLst>
                <a:path w="259079" h="104139">
                  <a:moveTo>
                    <a:pt x="15367" y="0"/>
                  </a:moveTo>
                  <a:lnTo>
                    <a:pt x="0" y="50927"/>
                  </a:lnTo>
                  <a:lnTo>
                    <a:pt x="0" y="103632"/>
                  </a:lnTo>
                  <a:lnTo>
                    <a:pt x="259080" y="77216"/>
                  </a:lnTo>
                  <a:lnTo>
                    <a:pt x="153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587495" y="3706367"/>
              <a:ext cx="106680" cy="13970"/>
            </a:xfrm>
            <a:custGeom>
              <a:avLst/>
              <a:gdLst/>
              <a:ahLst/>
              <a:cxnLst/>
              <a:rect l="l" t="t" r="r" b="b"/>
              <a:pathLst>
                <a:path w="106679" h="13970">
                  <a:moveTo>
                    <a:pt x="0" y="0"/>
                  </a:moveTo>
                  <a:lnTo>
                    <a:pt x="106679" y="13715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456175" y="3837431"/>
              <a:ext cx="274320" cy="119380"/>
            </a:xfrm>
            <a:custGeom>
              <a:avLst/>
              <a:gdLst/>
              <a:ahLst/>
              <a:cxnLst/>
              <a:rect l="l" t="t" r="r" b="b"/>
              <a:pathLst>
                <a:path w="274320" h="119379">
                  <a:moveTo>
                    <a:pt x="46482" y="0"/>
                  </a:moveTo>
                  <a:lnTo>
                    <a:pt x="30987" y="53721"/>
                  </a:lnTo>
                  <a:lnTo>
                    <a:pt x="0" y="105410"/>
                  </a:lnTo>
                  <a:lnTo>
                    <a:pt x="274320" y="118872"/>
                  </a:lnTo>
                  <a:lnTo>
                    <a:pt x="46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410455" y="3864863"/>
              <a:ext cx="60960" cy="13970"/>
            </a:xfrm>
            <a:custGeom>
              <a:avLst/>
              <a:gdLst/>
              <a:ahLst/>
              <a:cxnLst/>
              <a:rect l="l" t="t" r="r" b="b"/>
              <a:pathLst>
                <a:path w="60960" h="13970">
                  <a:moveTo>
                    <a:pt x="0" y="0"/>
                  </a:moveTo>
                  <a:lnTo>
                    <a:pt x="60960" y="13716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155691" y="4073651"/>
              <a:ext cx="260985" cy="157480"/>
            </a:xfrm>
            <a:custGeom>
              <a:avLst/>
              <a:gdLst/>
              <a:ahLst/>
              <a:cxnLst/>
              <a:rect l="l" t="t" r="r" b="b"/>
              <a:pathLst>
                <a:path w="260985" h="157479">
                  <a:moveTo>
                    <a:pt x="61849" y="0"/>
                  </a:moveTo>
                  <a:lnTo>
                    <a:pt x="30861" y="40259"/>
                  </a:lnTo>
                  <a:lnTo>
                    <a:pt x="0" y="91948"/>
                  </a:lnTo>
                  <a:lnTo>
                    <a:pt x="260604" y="156972"/>
                  </a:lnTo>
                  <a:lnTo>
                    <a:pt x="618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5094731" y="4059935"/>
              <a:ext cx="76200" cy="41275"/>
            </a:xfrm>
            <a:custGeom>
              <a:avLst/>
              <a:gdLst/>
              <a:ahLst/>
              <a:cxnLst/>
              <a:rect l="l" t="t" r="r" b="b"/>
              <a:pathLst>
                <a:path w="76200" h="41275">
                  <a:moveTo>
                    <a:pt x="0" y="0"/>
                  </a:moveTo>
                  <a:lnTo>
                    <a:pt x="76200" y="41147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376415" y="3718559"/>
              <a:ext cx="411480" cy="396240"/>
            </a:xfrm>
            <a:custGeom>
              <a:avLst/>
              <a:gdLst/>
              <a:ahLst/>
              <a:cxnLst/>
              <a:rect l="l" t="t" r="r" b="b"/>
              <a:pathLst>
                <a:path w="411479" h="396239">
                  <a:moveTo>
                    <a:pt x="205739" y="0"/>
                  </a:moveTo>
                  <a:lnTo>
                    <a:pt x="158553" y="5229"/>
                  </a:lnTo>
                  <a:lnTo>
                    <a:pt x="115244" y="20127"/>
                  </a:lnTo>
                  <a:lnTo>
                    <a:pt x="77044" y="43507"/>
                  </a:lnTo>
                  <a:lnTo>
                    <a:pt x="45186" y="74182"/>
                  </a:lnTo>
                  <a:lnTo>
                    <a:pt x="20905" y="110967"/>
                  </a:lnTo>
                  <a:lnTo>
                    <a:pt x="5431" y="152675"/>
                  </a:lnTo>
                  <a:lnTo>
                    <a:pt x="0" y="198119"/>
                  </a:lnTo>
                  <a:lnTo>
                    <a:pt x="5431" y="243564"/>
                  </a:lnTo>
                  <a:lnTo>
                    <a:pt x="20905" y="285272"/>
                  </a:lnTo>
                  <a:lnTo>
                    <a:pt x="45186" y="322057"/>
                  </a:lnTo>
                  <a:lnTo>
                    <a:pt x="77044" y="352732"/>
                  </a:lnTo>
                  <a:lnTo>
                    <a:pt x="115244" y="376112"/>
                  </a:lnTo>
                  <a:lnTo>
                    <a:pt x="158553" y="391010"/>
                  </a:lnTo>
                  <a:lnTo>
                    <a:pt x="205739" y="396239"/>
                  </a:lnTo>
                  <a:lnTo>
                    <a:pt x="252926" y="391010"/>
                  </a:lnTo>
                  <a:lnTo>
                    <a:pt x="296235" y="376112"/>
                  </a:lnTo>
                  <a:lnTo>
                    <a:pt x="334435" y="352732"/>
                  </a:lnTo>
                  <a:lnTo>
                    <a:pt x="366293" y="322057"/>
                  </a:lnTo>
                  <a:lnTo>
                    <a:pt x="390574" y="285272"/>
                  </a:lnTo>
                  <a:lnTo>
                    <a:pt x="406048" y="243564"/>
                  </a:lnTo>
                  <a:lnTo>
                    <a:pt x="411480" y="198119"/>
                  </a:lnTo>
                  <a:lnTo>
                    <a:pt x="406048" y="152675"/>
                  </a:lnTo>
                  <a:lnTo>
                    <a:pt x="390574" y="110967"/>
                  </a:lnTo>
                  <a:lnTo>
                    <a:pt x="366293" y="74182"/>
                  </a:lnTo>
                  <a:lnTo>
                    <a:pt x="334435" y="43507"/>
                  </a:lnTo>
                  <a:lnTo>
                    <a:pt x="296235" y="20127"/>
                  </a:lnTo>
                  <a:lnTo>
                    <a:pt x="252926" y="5229"/>
                  </a:lnTo>
                  <a:lnTo>
                    <a:pt x="205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359651" y="3706367"/>
              <a:ext cx="445134" cy="419100"/>
            </a:xfrm>
            <a:custGeom>
              <a:avLst/>
              <a:gdLst/>
              <a:ahLst/>
              <a:cxnLst/>
              <a:rect l="l" t="t" r="r" b="b"/>
              <a:pathLst>
                <a:path w="445134" h="419100">
                  <a:moveTo>
                    <a:pt x="0" y="209549"/>
                  </a:moveTo>
                  <a:lnTo>
                    <a:pt x="5873" y="161512"/>
                  </a:lnTo>
                  <a:lnTo>
                    <a:pt x="22606" y="117410"/>
                  </a:lnTo>
                  <a:lnTo>
                    <a:pt x="48865" y="78501"/>
                  </a:lnTo>
                  <a:lnTo>
                    <a:pt x="83317" y="46046"/>
                  </a:lnTo>
                  <a:lnTo>
                    <a:pt x="124630" y="21304"/>
                  </a:lnTo>
                  <a:lnTo>
                    <a:pt x="171469" y="5536"/>
                  </a:lnTo>
                  <a:lnTo>
                    <a:pt x="222503" y="0"/>
                  </a:lnTo>
                  <a:lnTo>
                    <a:pt x="273538" y="5536"/>
                  </a:lnTo>
                  <a:lnTo>
                    <a:pt x="320377" y="21304"/>
                  </a:lnTo>
                  <a:lnTo>
                    <a:pt x="361690" y="46046"/>
                  </a:lnTo>
                  <a:lnTo>
                    <a:pt x="396142" y="78501"/>
                  </a:lnTo>
                  <a:lnTo>
                    <a:pt x="422401" y="117410"/>
                  </a:lnTo>
                  <a:lnTo>
                    <a:pt x="439134" y="161512"/>
                  </a:lnTo>
                  <a:lnTo>
                    <a:pt x="445007" y="209549"/>
                  </a:lnTo>
                  <a:lnTo>
                    <a:pt x="439134" y="257587"/>
                  </a:lnTo>
                  <a:lnTo>
                    <a:pt x="422401" y="301689"/>
                  </a:lnTo>
                  <a:lnTo>
                    <a:pt x="396142" y="340598"/>
                  </a:lnTo>
                  <a:lnTo>
                    <a:pt x="361690" y="373053"/>
                  </a:lnTo>
                  <a:lnTo>
                    <a:pt x="320377" y="397795"/>
                  </a:lnTo>
                  <a:lnTo>
                    <a:pt x="273538" y="413563"/>
                  </a:lnTo>
                  <a:lnTo>
                    <a:pt x="222503" y="419099"/>
                  </a:lnTo>
                  <a:lnTo>
                    <a:pt x="171469" y="413563"/>
                  </a:lnTo>
                  <a:lnTo>
                    <a:pt x="124630" y="397795"/>
                  </a:lnTo>
                  <a:lnTo>
                    <a:pt x="83317" y="373053"/>
                  </a:lnTo>
                  <a:lnTo>
                    <a:pt x="48865" y="340598"/>
                  </a:lnTo>
                  <a:lnTo>
                    <a:pt x="22606" y="301689"/>
                  </a:lnTo>
                  <a:lnTo>
                    <a:pt x="5873" y="257587"/>
                  </a:lnTo>
                  <a:lnTo>
                    <a:pt x="0" y="209549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103619" y="3759707"/>
              <a:ext cx="273050" cy="117475"/>
            </a:xfrm>
            <a:custGeom>
              <a:avLst/>
              <a:gdLst/>
              <a:ahLst/>
              <a:cxnLst/>
              <a:rect l="l" t="t" r="r" b="b"/>
              <a:pathLst>
                <a:path w="273050" h="117475">
                  <a:moveTo>
                    <a:pt x="15366" y="0"/>
                  </a:moveTo>
                  <a:lnTo>
                    <a:pt x="15366" y="64389"/>
                  </a:lnTo>
                  <a:lnTo>
                    <a:pt x="0" y="117348"/>
                  </a:lnTo>
                  <a:lnTo>
                    <a:pt x="272795" y="77597"/>
                  </a:lnTo>
                  <a:lnTo>
                    <a:pt x="153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980175" y="3799331"/>
              <a:ext cx="123825" cy="12700"/>
            </a:xfrm>
            <a:custGeom>
              <a:avLst/>
              <a:gdLst/>
              <a:ahLst/>
              <a:cxnLst/>
              <a:rect l="l" t="t" r="r" b="b"/>
              <a:pathLst>
                <a:path w="123825" h="12700">
                  <a:moveTo>
                    <a:pt x="-13715" y="6096"/>
                  </a:moveTo>
                  <a:lnTo>
                    <a:pt x="137160" y="6096"/>
                  </a:lnTo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118859" y="4020311"/>
              <a:ext cx="257810" cy="144780"/>
            </a:xfrm>
            <a:custGeom>
              <a:avLst/>
              <a:gdLst/>
              <a:ahLst/>
              <a:cxnLst/>
              <a:rect l="l" t="t" r="r" b="b"/>
              <a:pathLst>
                <a:path w="257810" h="144779">
                  <a:moveTo>
                    <a:pt x="257555" y="0"/>
                  </a:moveTo>
                  <a:lnTo>
                    <a:pt x="0" y="40005"/>
                  </a:lnTo>
                  <a:lnTo>
                    <a:pt x="15366" y="93344"/>
                  </a:lnTo>
                  <a:lnTo>
                    <a:pt x="44068" y="144780"/>
                  </a:lnTo>
                  <a:lnTo>
                    <a:pt x="2575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737859" y="4101083"/>
              <a:ext cx="381000" cy="142240"/>
            </a:xfrm>
            <a:custGeom>
              <a:avLst/>
              <a:gdLst/>
              <a:ahLst/>
              <a:cxnLst/>
              <a:rect l="l" t="t" r="r" b="b"/>
              <a:pathLst>
                <a:path w="381000" h="142239">
                  <a:moveTo>
                    <a:pt x="0" y="141732"/>
                  </a:moveTo>
                  <a:lnTo>
                    <a:pt x="381000" y="0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200900" y="3457955"/>
              <a:ext cx="410209" cy="379730"/>
            </a:xfrm>
            <a:custGeom>
              <a:avLst/>
              <a:gdLst/>
              <a:ahLst/>
              <a:cxnLst/>
              <a:rect l="l" t="t" r="r" b="b"/>
              <a:pathLst>
                <a:path w="410209" h="379729">
                  <a:moveTo>
                    <a:pt x="204977" y="0"/>
                  </a:moveTo>
                  <a:lnTo>
                    <a:pt x="157993" y="5011"/>
                  </a:lnTo>
                  <a:lnTo>
                    <a:pt x="114855" y="19287"/>
                  </a:lnTo>
                  <a:lnTo>
                    <a:pt x="76795" y="41687"/>
                  </a:lnTo>
                  <a:lnTo>
                    <a:pt x="45046" y="71072"/>
                  </a:lnTo>
                  <a:lnTo>
                    <a:pt x="20842" y="106302"/>
                  </a:lnTo>
                  <a:lnTo>
                    <a:pt x="5416" y="146237"/>
                  </a:lnTo>
                  <a:lnTo>
                    <a:pt x="0" y="189738"/>
                  </a:lnTo>
                  <a:lnTo>
                    <a:pt x="5416" y="233238"/>
                  </a:lnTo>
                  <a:lnTo>
                    <a:pt x="20842" y="273173"/>
                  </a:lnTo>
                  <a:lnTo>
                    <a:pt x="45046" y="308403"/>
                  </a:lnTo>
                  <a:lnTo>
                    <a:pt x="76795" y="337788"/>
                  </a:lnTo>
                  <a:lnTo>
                    <a:pt x="114855" y="360188"/>
                  </a:lnTo>
                  <a:lnTo>
                    <a:pt x="157993" y="374464"/>
                  </a:lnTo>
                  <a:lnTo>
                    <a:pt x="204977" y="379476"/>
                  </a:lnTo>
                  <a:lnTo>
                    <a:pt x="251962" y="374464"/>
                  </a:lnTo>
                  <a:lnTo>
                    <a:pt x="295100" y="360188"/>
                  </a:lnTo>
                  <a:lnTo>
                    <a:pt x="333160" y="337788"/>
                  </a:lnTo>
                  <a:lnTo>
                    <a:pt x="364909" y="308403"/>
                  </a:lnTo>
                  <a:lnTo>
                    <a:pt x="389113" y="273173"/>
                  </a:lnTo>
                  <a:lnTo>
                    <a:pt x="404539" y="233238"/>
                  </a:lnTo>
                  <a:lnTo>
                    <a:pt x="409955" y="189738"/>
                  </a:lnTo>
                  <a:lnTo>
                    <a:pt x="404539" y="146237"/>
                  </a:lnTo>
                  <a:lnTo>
                    <a:pt x="389113" y="106302"/>
                  </a:lnTo>
                  <a:lnTo>
                    <a:pt x="364909" y="71072"/>
                  </a:lnTo>
                  <a:lnTo>
                    <a:pt x="333160" y="41687"/>
                  </a:lnTo>
                  <a:lnTo>
                    <a:pt x="295100" y="19287"/>
                  </a:lnTo>
                  <a:lnTo>
                    <a:pt x="251962" y="5011"/>
                  </a:lnTo>
                  <a:lnTo>
                    <a:pt x="2049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184135" y="3444239"/>
              <a:ext cx="441959" cy="407034"/>
            </a:xfrm>
            <a:custGeom>
              <a:avLst/>
              <a:gdLst/>
              <a:ahLst/>
              <a:cxnLst/>
              <a:rect l="l" t="t" r="r" b="b"/>
              <a:pathLst>
                <a:path w="441959" h="407035">
                  <a:moveTo>
                    <a:pt x="0" y="203454"/>
                  </a:moveTo>
                  <a:lnTo>
                    <a:pt x="5836" y="156794"/>
                  </a:lnTo>
                  <a:lnTo>
                    <a:pt x="22460" y="113966"/>
                  </a:lnTo>
                  <a:lnTo>
                    <a:pt x="48545" y="76191"/>
                  </a:lnTo>
                  <a:lnTo>
                    <a:pt x="82766" y="44686"/>
                  </a:lnTo>
                  <a:lnTo>
                    <a:pt x="123797" y="20673"/>
                  </a:lnTo>
                  <a:lnTo>
                    <a:pt x="170310" y="5371"/>
                  </a:lnTo>
                  <a:lnTo>
                    <a:pt x="220980" y="0"/>
                  </a:lnTo>
                  <a:lnTo>
                    <a:pt x="271649" y="5371"/>
                  </a:lnTo>
                  <a:lnTo>
                    <a:pt x="318162" y="20673"/>
                  </a:lnTo>
                  <a:lnTo>
                    <a:pt x="359193" y="44686"/>
                  </a:lnTo>
                  <a:lnTo>
                    <a:pt x="393414" y="76191"/>
                  </a:lnTo>
                  <a:lnTo>
                    <a:pt x="419499" y="113966"/>
                  </a:lnTo>
                  <a:lnTo>
                    <a:pt x="436123" y="156794"/>
                  </a:lnTo>
                  <a:lnTo>
                    <a:pt x="441960" y="203454"/>
                  </a:lnTo>
                  <a:lnTo>
                    <a:pt x="436123" y="250113"/>
                  </a:lnTo>
                  <a:lnTo>
                    <a:pt x="419499" y="292941"/>
                  </a:lnTo>
                  <a:lnTo>
                    <a:pt x="393414" y="330716"/>
                  </a:lnTo>
                  <a:lnTo>
                    <a:pt x="359193" y="362221"/>
                  </a:lnTo>
                  <a:lnTo>
                    <a:pt x="318162" y="386234"/>
                  </a:lnTo>
                  <a:lnTo>
                    <a:pt x="271649" y="401536"/>
                  </a:lnTo>
                  <a:lnTo>
                    <a:pt x="220980" y="406908"/>
                  </a:lnTo>
                  <a:lnTo>
                    <a:pt x="170310" y="401536"/>
                  </a:lnTo>
                  <a:lnTo>
                    <a:pt x="123797" y="386234"/>
                  </a:lnTo>
                  <a:lnTo>
                    <a:pt x="82766" y="362221"/>
                  </a:lnTo>
                  <a:lnTo>
                    <a:pt x="48545" y="330716"/>
                  </a:lnTo>
                  <a:lnTo>
                    <a:pt x="22460" y="292941"/>
                  </a:lnTo>
                  <a:lnTo>
                    <a:pt x="5836" y="250113"/>
                  </a:lnTo>
                  <a:lnTo>
                    <a:pt x="0" y="203454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894576" y="3718559"/>
              <a:ext cx="274320" cy="132715"/>
            </a:xfrm>
            <a:custGeom>
              <a:avLst/>
              <a:gdLst/>
              <a:ahLst/>
              <a:cxnLst/>
              <a:rect l="l" t="t" r="r" b="b"/>
              <a:pathLst>
                <a:path w="274320" h="132714">
                  <a:moveTo>
                    <a:pt x="274320" y="0"/>
                  </a:moveTo>
                  <a:lnTo>
                    <a:pt x="0" y="26923"/>
                  </a:lnTo>
                  <a:lnTo>
                    <a:pt x="30733" y="80644"/>
                  </a:lnTo>
                  <a:lnTo>
                    <a:pt x="46100" y="132587"/>
                  </a:lnTo>
                  <a:lnTo>
                    <a:pt x="2743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774179" y="3785615"/>
              <a:ext cx="135890" cy="40005"/>
            </a:xfrm>
            <a:custGeom>
              <a:avLst/>
              <a:gdLst/>
              <a:ahLst/>
              <a:cxnLst/>
              <a:rect l="l" t="t" r="r" b="b"/>
              <a:pathLst>
                <a:path w="135890" h="40004">
                  <a:moveTo>
                    <a:pt x="0" y="39623"/>
                  </a:moveTo>
                  <a:lnTo>
                    <a:pt x="135636" y="0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129015" y="3521963"/>
              <a:ext cx="411480" cy="382905"/>
            </a:xfrm>
            <a:custGeom>
              <a:avLst/>
              <a:gdLst/>
              <a:ahLst/>
              <a:cxnLst/>
              <a:rect l="l" t="t" r="r" b="b"/>
              <a:pathLst>
                <a:path w="411479" h="382904">
                  <a:moveTo>
                    <a:pt x="205739" y="0"/>
                  </a:moveTo>
                  <a:lnTo>
                    <a:pt x="158553" y="5049"/>
                  </a:lnTo>
                  <a:lnTo>
                    <a:pt x="115244" y="19434"/>
                  </a:lnTo>
                  <a:lnTo>
                    <a:pt x="77044" y="42007"/>
                  </a:lnTo>
                  <a:lnTo>
                    <a:pt x="45186" y="71623"/>
                  </a:lnTo>
                  <a:lnTo>
                    <a:pt x="20905" y="107135"/>
                  </a:lnTo>
                  <a:lnTo>
                    <a:pt x="5431" y="147397"/>
                  </a:lnTo>
                  <a:lnTo>
                    <a:pt x="0" y="191262"/>
                  </a:lnTo>
                  <a:lnTo>
                    <a:pt x="5431" y="235126"/>
                  </a:lnTo>
                  <a:lnTo>
                    <a:pt x="20905" y="275388"/>
                  </a:lnTo>
                  <a:lnTo>
                    <a:pt x="45186" y="310900"/>
                  </a:lnTo>
                  <a:lnTo>
                    <a:pt x="77044" y="340516"/>
                  </a:lnTo>
                  <a:lnTo>
                    <a:pt x="115244" y="363089"/>
                  </a:lnTo>
                  <a:lnTo>
                    <a:pt x="158553" y="377474"/>
                  </a:lnTo>
                  <a:lnTo>
                    <a:pt x="205739" y="382524"/>
                  </a:lnTo>
                  <a:lnTo>
                    <a:pt x="252926" y="377474"/>
                  </a:lnTo>
                  <a:lnTo>
                    <a:pt x="296235" y="363089"/>
                  </a:lnTo>
                  <a:lnTo>
                    <a:pt x="334435" y="340516"/>
                  </a:lnTo>
                  <a:lnTo>
                    <a:pt x="366293" y="310900"/>
                  </a:lnTo>
                  <a:lnTo>
                    <a:pt x="390574" y="275388"/>
                  </a:lnTo>
                  <a:lnTo>
                    <a:pt x="406048" y="235126"/>
                  </a:lnTo>
                  <a:lnTo>
                    <a:pt x="411479" y="191262"/>
                  </a:lnTo>
                  <a:lnTo>
                    <a:pt x="406048" y="147397"/>
                  </a:lnTo>
                  <a:lnTo>
                    <a:pt x="390574" y="107135"/>
                  </a:lnTo>
                  <a:lnTo>
                    <a:pt x="366293" y="71623"/>
                  </a:lnTo>
                  <a:lnTo>
                    <a:pt x="334435" y="42007"/>
                  </a:lnTo>
                  <a:lnTo>
                    <a:pt x="296235" y="19434"/>
                  </a:lnTo>
                  <a:lnTo>
                    <a:pt x="252926" y="5049"/>
                  </a:lnTo>
                  <a:lnTo>
                    <a:pt x="205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113776" y="3508247"/>
              <a:ext cx="443865" cy="408940"/>
            </a:xfrm>
            <a:custGeom>
              <a:avLst/>
              <a:gdLst/>
              <a:ahLst/>
              <a:cxnLst/>
              <a:rect l="l" t="t" r="r" b="b"/>
              <a:pathLst>
                <a:path w="443865" h="408939">
                  <a:moveTo>
                    <a:pt x="0" y="204215"/>
                  </a:moveTo>
                  <a:lnTo>
                    <a:pt x="5858" y="157394"/>
                  </a:lnTo>
                  <a:lnTo>
                    <a:pt x="22544" y="114411"/>
                  </a:lnTo>
                  <a:lnTo>
                    <a:pt x="48725" y="76493"/>
                  </a:lnTo>
                  <a:lnTo>
                    <a:pt x="83069" y="44866"/>
                  </a:lnTo>
                  <a:lnTo>
                    <a:pt x="124241" y="20758"/>
                  </a:lnTo>
                  <a:lnTo>
                    <a:pt x="170910" y="5393"/>
                  </a:lnTo>
                  <a:lnTo>
                    <a:pt x="221742" y="0"/>
                  </a:lnTo>
                  <a:lnTo>
                    <a:pt x="272573" y="5393"/>
                  </a:lnTo>
                  <a:lnTo>
                    <a:pt x="319242" y="20758"/>
                  </a:lnTo>
                  <a:lnTo>
                    <a:pt x="360414" y="44866"/>
                  </a:lnTo>
                  <a:lnTo>
                    <a:pt x="394758" y="76493"/>
                  </a:lnTo>
                  <a:lnTo>
                    <a:pt x="420939" y="114411"/>
                  </a:lnTo>
                  <a:lnTo>
                    <a:pt x="437625" y="157394"/>
                  </a:lnTo>
                  <a:lnTo>
                    <a:pt x="443483" y="204215"/>
                  </a:lnTo>
                  <a:lnTo>
                    <a:pt x="437625" y="251037"/>
                  </a:lnTo>
                  <a:lnTo>
                    <a:pt x="420939" y="294020"/>
                  </a:lnTo>
                  <a:lnTo>
                    <a:pt x="394758" y="331938"/>
                  </a:lnTo>
                  <a:lnTo>
                    <a:pt x="360414" y="363565"/>
                  </a:lnTo>
                  <a:lnTo>
                    <a:pt x="319242" y="387673"/>
                  </a:lnTo>
                  <a:lnTo>
                    <a:pt x="272573" y="403038"/>
                  </a:lnTo>
                  <a:lnTo>
                    <a:pt x="221742" y="408431"/>
                  </a:lnTo>
                  <a:lnTo>
                    <a:pt x="170910" y="403038"/>
                  </a:lnTo>
                  <a:lnTo>
                    <a:pt x="124241" y="387673"/>
                  </a:lnTo>
                  <a:lnTo>
                    <a:pt x="83069" y="363565"/>
                  </a:lnTo>
                  <a:lnTo>
                    <a:pt x="48725" y="331938"/>
                  </a:lnTo>
                  <a:lnTo>
                    <a:pt x="22544" y="294020"/>
                  </a:lnTo>
                  <a:lnTo>
                    <a:pt x="5858" y="251037"/>
                  </a:lnTo>
                  <a:lnTo>
                    <a:pt x="0" y="204215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856220" y="3627119"/>
              <a:ext cx="273050" cy="105410"/>
            </a:xfrm>
            <a:custGeom>
              <a:avLst/>
              <a:gdLst/>
              <a:ahLst/>
              <a:cxnLst/>
              <a:rect l="l" t="t" r="r" b="b"/>
              <a:pathLst>
                <a:path w="273050" h="105410">
                  <a:moveTo>
                    <a:pt x="15366" y="0"/>
                  </a:moveTo>
                  <a:lnTo>
                    <a:pt x="15366" y="53593"/>
                  </a:lnTo>
                  <a:lnTo>
                    <a:pt x="0" y="105155"/>
                  </a:lnTo>
                  <a:lnTo>
                    <a:pt x="272796" y="65023"/>
                  </a:lnTo>
                  <a:lnTo>
                    <a:pt x="153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626095" y="3654551"/>
              <a:ext cx="230504" cy="13970"/>
            </a:xfrm>
            <a:custGeom>
              <a:avLst/>
              <a:gdLst/>
              <a:ahLst/>
              <a:cxnLst/>
              <a:rect l="l" t="t" r="r" b="b"/>
              <a:pathLst>
                <a:path w="230504" h="13970">
                  <a:moveTo>
                    <a:pt x="-13716" y="6858"/>
                  </a:moveTo>
                  <a:lnTo>
                    <a:pt x="243840" y="6858"/>
                  </a:lnTo>
                </a:path>
              </a:pathLst>
            </a:custGeom>
            <a:ln w="4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755379" y="3681983"/>
              <a:ext cx="257810" cy="117475"/>
            </a:xfrm>
            <a:custGeom>
              <a:avLst/>
              <a:gdLst/>
              <a:ahLst/>
              <a:cxnLst/>
              <a:rect l="l" t="t" r="r" b="b"/>
              <a:pathLst>
                <a:path w="257809" h="117475">
                  <a:moveTo>
                    <a:pt x="0" y="0"/>
                  </a:moveTo>
                  <a:lnTo>
                    <a:pt x="0" y="117348"/>
                  </a:lnTo>
                  <a:lnTo>
                    <a:pt x="257555" y="77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526779" y="3706367"/>
              <a:ext cx="213360" cy="13970"/>
            </a:xfrm>
            <a:custGeom>
              <a:avLst/>
              <a:gdLst/>
              <a:ahLst/>
              <a:cxnLst/>
              <a:rect l="l" t="t" r="r" b="b"/>
              <a:pathLst>
                <a:path w="213359" h="13970">
                  <a:moveTo>
                    <a:pt x="-13716" y="6857"/>
                  </a:moveTo>
                  <a:lnTo>
                    <a:pt x="227075" y="6857"/>
                  </a:lnTo>
                </a:path>
              </a:pathLst>
            </a:custGeom>
            <a:ln w="4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271259" y="4466843"/>
              <a:ext cx="408940" cy="382905"/>
            </a:xfrm>
            <a:custGeom>
              <a:avLst/>
              <a:gdLst/>
              <a:ahLst/>
              <a:cxnLst/>
              <a:rect l="l" t="t" r="r" b="b"/>
              <a:pathLst>
                <a:path w="408940" h="382904">
                  <a:moveTo>
                    <a:pt x="204215" y="0"/>
                  </a:moveTo>
                  <a:lnTo>
                    <a:pt x="157394" y="5049"/>
                  </a:lnTo>
                  <a:lnTo>
                    <a:pt x="114411" y="19434"/>
                  </a:lnTo>
                  <a:lnTo>
                    <a:pt x="76493" y="42007"/>
                  </a:lnTo>
                  <a:lnTo>
                    <a:pt x="44866" y="71623"/>
                  </a:lnTo>
                  <a:lnTo>
                    <a:pt x="20758" y="107135"/>
                  </a:lnTo>
                  <a:lnTo>
                    <a:pt x="5393" y="147397"/>
                  </a:lnTo>
                  <a:lnTo>
                    <a:pt x="0" y="191261"/>
                  </a:lnTo>
                  <a:lnTo>
                    <a:pt x="5393" y="235126"/>
                  </a:lnTo>
                  <a:lnTo>
                    <a:pt x="20758" y="275388"/>
                  </a:lnTo>
                  <a:lnTo>
                    <a:pt x="44866" y="310900"/>
                  </a:lnTo>
                  <a:lnTo>
                    <a:pt x="76493" y="340516"/>
                  </a:lnTo>
                  <a:lnTo>
                    <a:pt x="114411" y="363089"/>
                  </a:lnTo>
                  <a:lnTo>
                    <a:pt x="157394" y="377474"/>
                  </a:lnTo>
                  <a:lnTo>
                    <a:pt x="204215" y="382523"/>
                  </a:lnTo>
                  <a:lnTo>
                    <a:pt x="251037" y="377474"/>
                  </a:lnTo>
                  <a:lnTo>
                    <a:pt x="294020" y="363089"/>
                  </a:lnTo>
                  <a:lnTo>
                    <a:pt x="331938" y="340516"/>
                  </a:lnTo>
                  <a:lnTo>
                    <a:pt x="363565" y="310900"/>
                  </a:lnTo>
                  <a:lnTo>
                    <a:pt x="387673" y="275388"/>
                  </a:lnTo>
                  <a:lnTo>
                    <a:pt x="403038" y="235126"/>
                  </a:lnTo>
                  <a:lnTo>
                    <a:pt x="408432" y="191261"/>
                  </a:lnTo>
                  <a:lnTo>
                    <a:pt x="403038" y="147397"/>
                  </a:lnTo>
                  <a:lnTo>
                    <a:pt x="387673" y="107135"/>
                  </a:lnTo>
                  <a:lnTo>
                    <a:pt x="363565" y="71623"/>
                  </a:lnTo>
                  <a:lnTo>
                    <a:pt x="331938" y="42007"/>
                  </a:lnTo>
                  <a:lnTo>
                    <a:pt x="294020" y="19434"/>
                  </a:lnTo>
                  <a:lnTo>
                    <a:pt x="251037" y="5049"/>
                  </a:lnTo>
                  <a:lnTo>
                    <a:pt x="204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254495" y="4453127"/>
              <a:ext cx="441959" cy="408940"/>
            </a:xfrm>
            <a:custGeom>
              <a:avLst/>
              <a:gdLst/>
              <a:ahLst/>
              <a:cxnLst/>
              <a:rect l="l" t="t" r="r" b="b"/>
              <a:pathLst>
                <a:path w="441959" h="408939">
                  <a:moveTo>
                    <a:pt x="0" y="204216"/>
                  </a:moveTo>
                  <a:lnTo>
                    <a:pt x="5836" y="157394"/>
                  </a:lnTo>
                  <a:lnTo>
                    <a:pt x="22460" y="114411"/>
                  </a:lnTo>
                  <a:lnTo>
                    <a:pt x="48545" y="76493"/>
                  </a:lnTo>
                  <a:lnTo>
                    <a:pt x="82766" y="44866"/>
                  </a:lnTo>
                  <a:lnTo>
                    <a:pt x="123797" y="20758"/>
                  </a:lnTo>
                  <a:lnTo>
                    <a:pt x="170310" y="5393"/>
                  </a:lnTo>
                  <a:lnTo>
                    <a:pt x="220979" y="0"/>
                  </a:lnTo>
                  <a:lnTo>
                    <a:pt x="271649" y="5393"/>
                  </a:lnTo>
                  <a:lnTo>
                    <a:pt x="318162" y="20758"/>
                  </a:lnTo>
                  <a:lnTo>
                    <a:pt x="359193" y="44866"/>
                  </a:lnTo>
                  <a:lnTo>
                    <a:pt x="393414" y="76493"/>
                  </a:lnTo>
                  <a:lnTo>
                    <a:pt x="419499" y="114411"/>
                  </a:lnTo>
                  <a:lnTo>
                    <a:pt x="436123" y="157394"/>
                  </a:lnTo>
                  <a:lnTo>
                    <a:pt x="441959" y="204216"/>
                  </a:lnTo>
                  <a:lnTo>
                    <a:pt x="436123" y="251037"/>
                  </a:lnTo>
                  <a:lnTo>
                    <a:pt x="419499" y="294020"/>
                  </a:lnTo>
                  <a:lnTo>
                    <a:pt x="393414" y="331938"/>
                  </a:lnTo>
                  <a:lnTo>
                    <a:pt x="359193" y="363565"/>
                  </a:lnTo>
                  <a:lnTo>
                    <a:pt x="318162" y="387673"/>
                  </a:lnTo>
                  <a:lnTo>
                    <a:pt x="271649" y="403038"/>
                  </a:lnTo>
                  <a:lnTo>
                    <a:pt x="220979" y="408432"/>
                  </a:lnTo>
                  <a:lnTo>
                    <a:pt x="170310" y="403038"/>
                  </a:lnTo>
                  <a:lnTo>
                    <a:pt x="123797" y="387673"/>
                  </a:lnTo>
                  <a:lnTo>
                    <a:pt x="82766" y="363565"/>
                  </a:lnTo>
                  <a:lnTo>
                    <a:pt x="48545" y="331938"/>
                  </a:lnTo>
                  <a:lnTo>
                    <a:pt x="22460" y="294020"/>
                  </a:lnTo>
                  <a:lnTo>
                    <a:pt x="5836" y="251037"/>
                  </a:lnTo>
                  <a:lnTo>
                    <a:pt x="0" y="204216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010655" y="4428743"/>
              <a:ext cx="260985" cy="117475"/>
            </a:xfrm>
            <a:custGeom>
              <a:avLst/>
              <a:gdLst/>
              <a:ahLst/>
              <a:cxnLst/>
              <a:rect l="l" t="t" r="r" b="b"/>
              <a:pathLst>
                <a:path w="260985" h="117475">
                  <a:moveTo>
                    <a:pt x="30861" y="0"/>
                  </a:moveTo>
                  <a:lnTo>
                    <a:pt x="15494" y="51053"/>
                  </a:lnTo>
                  <a:lnTo>
                    <a:pt x="0" y="104139"/>
                  </a:lnTo>
                  <a:lnTo>
                    <a:pt x="260604" y="117347"/>
                  </a:lnTo>
                  <a:lnTo>
                    <a:pt x="308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782055" y="4389119"/>
              <a:ext cx="228600" cy="78105"/>
            </a:xfrm>
            <a:custGeom>
              <a:avLst/>
              <a:gdLst/>
              <a:ahLst/>
              <a:cxnLst/>
              <a:rect l="l" t="t" r="r" b="b"/>
              <a:pathLst>
                <a:path w="228600" h="78104">
                  <a:moveTo>
                    <a:pt x="0" y="0"/>
                  </a:moveTo>
                  <a:lnTo>
                    <a:pt x="228600" y="77723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554979" y="4966715"/>
              <a:ext cx="408940" cy="381000"/>
            </a:xfrm>
            <a:custGeom>
              <a:avLst/>
              <a:gdLst/>
              <a:ahLst/>
              <a:cxnLst/>
              <a:rect l="l" t="t" r="r" b="b"/>
              <a:pathLst>
                <a:path w="408939" h="381000">
                  <a:moveTo>
                    <a:pt x="204216" y="0"/>
                  </a:moveTo>
                  <a:lnTo>
                    <a:pt x="157394" y="5034"/>
                  </a:lnTo>
                  <a:lnTo>
                    <a:pt x="114411" y="19372"/>
                  </a:lnTo>
                  <a:lnTo>
                    <a:pt x="76493" y="41867"/>
                  </a:lnTo>
                  <a:lnTo>
                    <a:pt x="44866" y="71374"/>
                  </a:lnTo>
                  <a:lnTo>
                    <a:pt x="20758" y="106746"/>
                  </a:lnTo>
                  <a:lnTo>
                    <a:pt x="5393" y="146837"/>
                  </a:lnTo>
                  <a:lnTo>
                    <a:pt x="0" y="190499"/>
                  </a:lnTo>
                  <a:lnTo>
                    <a:pt x="5393" y="234162"/>
                  </a:lnTo>
                  <a:lnTo>
                    <a:pt x="20758" y="274253"/>
                  </a:lnTo>
                  <a:lnTo>
                    <a:pt x="44866" y="309625"/>
                  </a:lnTo>
                  <a:lnTo>
                    <a:pt x="76493" y="339132"/>
                  </a:lnTo>
                  <a:lnTo>
                    <a:pt x="114411" y="361627"/>
                  </a:lnTo>
                  <a:lnTo>
                    <a:pt x="157394" y="375965"/>
                  </a:lnTo>
                  <a:lnTo>
                    <a:pt x="204216" y="380999"/>
                  </a:lnTo>
                  <a:lnTo>
                    <a:pt x="251037" y="375965"/>
                  </a:lnTo>
                  <a:lnTo>
                    <a:pt x="294020" y="361627"/>
                  </a:lnTo>
                  <a:lnTo>
                    <a:pt x="331938" y="339132"/>
                  </a:lnTo>
                  <a:lnTo>
                    <a:pt x="363565" y="309625"/>
                  </a:lnTo>
                  <a:lnTo>
                    <a:pt x="387673" y="274253"/>
                  </a:lnTo>
                  <a:lnTo>
                    <a:pt x="403038" y="234162"/>
                  </a:lnTo>
                  <a:lnTo>
                    <a:pt x="408432" y="190499"/>
                  </a:lnTo>
                  <a:lnTo>
                    <a:pt x="403038" y="146837"/>
                  </a:lnTo>
                  <a:lnTo>
                    <a:pt x="387673" y="106746"/>
                  </a:lnTo>
                  <a:lnTo>
                    <a:pt x="363565" y="71374"/>
                  </a:lnTo>
                  <a:lnTo>
                    <a:pt x="331938" y="41867"/>
                  </a:lnTo>
                  <a:lnTo>
                    <a:pt x="294020" y="19372"/>
                  </a:lnTo>
                  <a:lnTo>
                    <a:pt x="251037" y="5034"/>
                  </a:lnTo>
                  <a:lnTo>
                    <a:pt x="2042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538215" y="4954523"/>
              <a:ext cx="441959" cy="407034"/>
            </a:xfrm>
            <a:custGeom>
              <a:avLst/>
              <a:gdLst/>
              <a:ahLst/>
              <a:cxnLst/>
              <a:rect l="l" t="t" r="r" b="b"/>
              <a:pathLst>
                <a:path w="441960" h="407035">
                  <a:moveTo>
                    <a:pt x="0" y="203453"/>
                  </a:moveTo>
                  <a:lnTo>
                    <a:pt x="5836" y="156794"/>
                  </a:lnTo>
                  <a:lnTo>
                    <a:pt x="22460" y="113966"/>
                  </a:lnTo>
                  <a:lnTo>
                    <a:pt x="48545" y="76191"/>
                  </a:lnTo>
                  <a:lnTo>
                    <a:pt x="82766" y="44686"/>
                  </a:lnTo>
                  <a:lnTo>
                    <a:pt x="123797" y="20673"/>
                  </a:lnTo>
                  <a:lnTo>
                    <a:pt x="170310" y="5371"/>
                  </a:lnTo>
                  <a:lnTo>
                    <a:pt x="220980" y="0"/>
                  </a:lnTo>
                  <a:lnTo>
                    <a:pt x="271649" y="5371"/>
                  </a:lnTo>
                  <a:lnTo>
                    <a:pt x="318162" y="20673"/>
                  </a:lnTo>
                  <a:lnTo>
                    <a:pt x="359193" y="44686"/>
                  </a:lnTo>
                  <a:lnTo>
                    <a:pt x="393414" y="76191"/>
                  </a:lnTo>
                  <a:lnTo>
                    <a:pt x="419499" y="113966"/>
                  </a:lnTo>
                  <a:lnTo>
                    <a:pt x="436123" y="156794"/>
                  </a:lnTo>
                  <a:lnTo>
                    <a:pt x="441960" y="203453"/>
                  </a:lnTo>
                  <a:lnTo>
                    <a:pt x="436123" y="250113"/>
                  </a:lnTo>
                  <a:lnTo>
                    <a:pt x="419499" y="292941"/>
                  </a:lnTo>
                  <a:lnTo>
                    <a:pt x="393414" y="330716"/>
                  </a:lnTo>
                  <a:lnTo>
                    <a:pt x="359193" y="362221"/>
                  </a:lnTo>
                  <a:lnTo>
                    <a:pt x="318162" y="386234"/>
                  </a:lnTo>
                  <a:lnTo>
                    <a:pt x="271649" y="401536"/>
                  </a:lnTo>
                  <a:lnTo>
                    <a:pt x="220980" y="406907"/>
                  </a:lnTo>
                  <a:lnTo>
                    <a:pt x="170310" y="401536"/>
                  </a:lnTo>
                  <a:lnTo>
                    <a:pt x="123797" y="386234"/>
                  </a:lnTo>
                  <a:lnTo>
                    <a:pt x="82766" y="362221"/>
                  </a:lnTo>
                  <a:lnTo>
                    <a:pt x="48545" y="330716"/>
                  </a:lnTo>
                  <a:lnTo>
                    <a:pt x="22460" y="292941"/>
                  </a:lnTo>
                  <a:lnTo>
                    <a:pt x="5836" y="250113"/>
                  </a:lnTo>
                  <a:lnTo>
                    <a:pt x="0" y="203453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250179" y="5059679"/>
              <a:ext cx="271780" cy="117475"/>
            </a:xfrm>
            <a:custGeom>
              <a:avLst/>
              <a:gdLst/>
              <a:ahLst/>
              <a:cxnLst/>
              <a:rect l="l" t="t" r="r" b="b"/>
              <a:pathLst>
                <a:path w="271779" h="117475">
                  <a:moveTo>
                    <a:pt x="13081" y="0"/>
                  </a:moveTo>
                  <a:lnTo>
                    <a:pt x="13081" y="64389"/>
                  </a:lnTo>
                  <a:lnTo>
                    <a:pt x="0" y="117348"/>
                  </a:lnTo>
                  <a:lnTo>
                    <a:pt x="271272" y="77597"/>
                  </a:lnTo>
                  <a:lnTo>
                    <a:pt x="130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126735" y="5097779"/>
              <a:ext cx="123825" cy="12700"/>
            </a:xfrm>
            <a:custGeom>
              <a:avLst/>
              <a:gdLst/>
              <a:ahLst/>
              <a:cxnLst/>
              <a:rect l="l" t="t" r="r" b="b"/>
              <a:pathLst>
                <a:path w="123825" h="12700">
                  <a:moveTo>
                    <a:pt x="-13715" y="6096"/>
                  </a:moveTo>
                  <a:lnTo>
                    <a:pt x="137159" y="6096"/>
                  </a:lnTo>
                </a:path>
              </a:pathLst>
            </a:custGeom>
            <a:ln w="396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612891" y="4704587"/>
              <a:ext cx="139065" cy="236220"/>
            </a:xfrm>
            <a:custGeom>
              <a:avLst/>
              <a:gdLst/>
              <a:ahLst/>
              <a:cxnLst/>
              <a:rect l="l" t="t" r="r" b="b"/>
              <a:pathLst>
                <a:path w="139064" h="236220">
                  <a:moveTo>
                    <a:pt x="138684" y="0"/>
                  </a:moveTo>
                  <a:lnTo>
                    <a:pt x="77088" y="13335"/>
                  </a:lnTo>
                  <a:lnTo>
                    <a:pt x="0" y="13335"/>
                  </a:lnTo>
                  <a:lnTo>
                    <a:pt x="107823" y="236219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643372" y="4507991"/>
              <a:ext cx="32384" cy="196850"/>
            </a:xfrm>
            <a:custGeom>
              <a:avLst/>
              <a:gdLst/>
              <a:ahLst/>
              <a:cxnLst/>
              <a:rect l="l" t="t" r="r" b="b"/>
              <a:pathLst>
                <a:path w="32385" h="196850">
                  <a:moveTo>
                    <a:pt x="0" y="0"/>
                  </a:moveTo>
                  <a:lnTo>
                    <a:pt x="32003" y="196595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123176" y="4585715"/>
              <a:ext cx="411480" cy="381000"/>
            </a:xfrm>
            <a:custGeom>
              <a:avLst/>
              <a:gdLst/>
              <a:ahLst/>
              <a:cxnLst/>
              <a:rect l="l" t="t" r="r" b="b"/>
              <a:pathLst>
                <a:path w="411479" h="381000">
                  <a:moveTo>
                    <a:pt x="205740" y="0"/>
                  </a:moveTo>
                  <a:lnTo>
                    <a:pt x="158553" y="5034"/>
                  </a:lnTo>
                  <a:lnTo>
                    <a:pt x="115244" y="19372"/>
                  </a:lnTo>
                  <a:lnTo>
                    <a:pt x="77044" y="41867"/>
                  </a:lnTo>
                  <a:lnTo>
                    <a:pt x="45186" y="71374"/>
                  </a:lnTo>
                  <a:lnTo>
                    <a:pt x="20905" y="106746"/>
                  </a:lnTo>
                  <a:lnTo>
                    <a:pt x="5431" y="146837"/>
                  </a:lnTo>
                  <a:lnTo>
                    <a:pt x="0" y="190499"/>
                  </a:lnTo>
                  <a:lnTo>
                    <a:pt x="5431" y="234162"/>
                  </a:lnTo>
                  <a:lnTo>
                    <a:pt x="20905" y="274253"/>
                  </a:lnTo>
                  <a:lnTo>
                    <a:pt x="45186" y="309625"/>
                  </a:lnTo>
                  <a:lnTo>
                    <a:pt x="77044" y="339132"/>
                  </a:lnTo>
                  <a:lnTo>
                    <a:pt x="115244" y="361627"/>
                  </a:lnTo>
                  <a:lnTo>
                    <a:pt x="158553" y="375965"/>
                  </a:lnTo>
                  <a:lnTo>
                    <a:pt x="205740" y="380999"/>
                  </a:lnTo>
                  <a:lnTo>
                    <a:pt x="252926" y="375965"/>
                  </a:lnTo>
                  <a:lnTo>
                    <a:pt x="296235" y="361627"/>
                  </a:lnTo>
                  <a:lnTo>
                    <a:pt x="334435" y="339132"/>
                  </a:lnTo>
                  <a:lnTo>
                    <a:pt x="366293" y="309625"/>
                  </a:lnTo>
                  <a:lnTo>
                    <a:pt x="390574" y="274253"/>
                  </a:lnTo>
                  <a:lnTo>
                    <a:pt x="406048" y="234162"/>
                  </a:lnTo>
                  <a:lnTo>
                    <a:pt x="411479" y="190499"/>
                  </a:lnTo>
                  <a:lnTo>
                    <a:pt x="406048" y="146837"/>
                  </a:lnTo>
                  <a:lnTo>
                    <a:pt x="390574" y="106746"/>
                  </a:lnTo>
                  <a:lnTo>
                    <a:pt x="366293" y="71374"/>
                  </a:lnTo>
                  <a:lnTo>
                    <a:pt x="334435" y="41867"/>
                  </a:lnTo>
                  <a:lnTo>
                    <a:pt x="296235" y="19372"/>
                  </a:lnTo>
                  <a:lnTo>
                    <a:pt x="252926" y="5034"/>
                  </a:lnTo>
                  <a:lnTo>
                    <a:pt x="205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107935" y="4571999"/>
              <a:ext cx="443865" cy="408940"/>
            </a:xfrm>
            <a:custGeom>
              <a:avLst/>
              <a:gdLst/>
              <a:ahLst/>
              <a:cxnLst/>
              <a:rect l="l" t="t" r="r" b="b"/>
              <a:pathLst>
                <a:path w="443865" h="408939">
                  <a:moveTo>
                    <a:pt x="0" y="204216"/>
                  </a:moveTo>
                  <a:lnTo>
                    <a:pt x="5858" y="157394"/>
                  </a:lnTo>
                  <a:lnTo>
                    <a:pt x="22544" y="114411"/>
                  </a:lnTo>
                  <a:lnTo>
                    <a:pt x="48725" y="76493"/>
                  </a:lnTo>
                  <a:lnTo>
                    <a:pt x="83069" y="44866"/>
                  </a:lnTo>
                  <a:lnTo>
                    <a:pt x="124241" y="20758"/>
                  </a:lnTo>
                  <a:lnTo>
                    <a:pt x="170910" y="5393"/>
                  </a:lnTo>
                  <a:lnTo>
                    <a:pt x="221742" y="0"/>
                  </a:lnTo>
                  <a:lnTo>
                    <a:pt x="272573" y="5393"/>
                  </a:lnTo>
                  <a:lnTo>
                    <a:pt x="319242" y="20758"/>
                  </a:lnTo>
                  <a:lnTo>
                    <a:pt x="360414" y="44866"/>
                  </a:lnTo>
                  <a:lnTo>
                    <a:pt x="394758" y="76493"/>
                  </a:lnTo>
                  <a:lnTo>
                    <a:pt x="420939" y="114411"/>
                  </a:lnTo>
                  <a:lnTo>
                    <a:pt x="437625" y="157394"/>
                  </a:lnTo>
                  <a:lnTo>
                    <a:pt x="443484" y="204216"/>
                  </a:lnTo>
                  <a:lnTo>
                    <a:pt x="437625" y="251037"/>
                  </a:lnTo>
                  <a:lnTo>
                    <a:pt x="420939" y="294020"/>
                  </a:lnTo>
                  <a:lnTo>
                    <a:pt x="394758" y="331938"/>
                  </a:lnTo>
                  <a:lnTo>
                    <a:pt x="360414" y="363565"/>
                  </a:lnTo>
                  <a:lnTo>
                    <a:pt x="319242" y="387673"/>
                  </a:lnTo>
                  <a:lnTo>
                    <a:pt x="272573" y="403038"/>
                  </a:lnTo>
                  <a:lnTo>
                    <a:pt x="221742" y="408431"/>
                  </a:lnTo>
                  <a:lnTo>
                    <a:pt x="170910" y="403038"/>
                  </a:lnTo>
                  <a:lnTo>
                    <a:pt x="124241" y="387673"/>
                  </a:lnTo>
                  <a:lnTo>
                    <a:pt x="83069" y="363565"/>
                  </a:lnTo>
                  <a:lnTo>
                    <a:pt x="48725" y="331938"/>
                  </a:lnTo>
                  <a:lnTo>
                    <a:pt x="22544" y="294020"/>
                  </a:lnTo>
                  <a:lnTo>
                    <a:pt x="5858" y="251037"/>
                  </a:lnTo>
                  <a:lnTo>
                    <a:pt x="0" y="204216"/>
                  </a:lnTo>
                  <a:close/>
                </a:path>
              </a:pathLst>
            </a:custGeom>
            <a:ln w="2743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835139" y="4639055"/>
              <a:ext cx="257810" cy="105410"/>
            </a:xfrm>
            <a:custGeom>
              <a:avLst/>
              <a:gdLst/>
              <a:ahLst/>
              <a:cxnLst/>
              <a:rect l="l" t="t" r="r" b="b"/>
              <a:pathLst>
                <a:path w="257809" h="105410">
                  <a:moveTo>
                    <a:pt x="13207" y="0"/>
                  </a:moveTo>
                  <a:lnTo>
                    <a:pt x="0" y="51562"/>
                  </a:lnTo>
                  <a:lnTo>
                    <a:pt x="0" y="105156"/>
                  </a:lnTo>
                  <a:lnTo>
                    <a:pt x="257555" y="91821"/>
                  </a:lnTo>
                  <a:lnTo>
                    <a:pt x="132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696455" y="4651247"/>
              <a:ext cx="123825" cy="26034"/>
            </a:xfrm>
            <a:custGeom>
              <a:avLst/>
              <a:gdLst/>
              <a:ahLst/>
              <a:cxnLst/>
              <a:rect l="l" t="t" r="r" b="b"/>
              <a:pathLst>
                <a:path w="123825" h="26035">
                  <a:moveTo>
                    <a:pt x="0" y="0"/>
                  </a:moveTo>
                  <a:lnTo>
                    <a:pt x="123444" y="25907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776971" y="4165091"/>
              <a:ext cx="413384" cy="381000"/>
            </a:xfrm>
            <a:custGeom>
              <a:avLst/>
              <a:gdLst/>
              <a:ahLst/>
              <a:cxnLst/>
              <a:rect l="l" t="t" r="r" b="b"/>
              <a:pathLst>
                <a:path w="413384" h="381000">
                  <a:moveTo>
                    <a:pt x="206501" y="0"/>
                  </a:moveTo>
                  <a:lnTo>
                    <a:pt x="159153" y="5034"/>
                  </a:lnTo>
                  <a:lnTo>
                    <a:pt x="115688" y="19372"/>
                  </a:lnTo>
                  <a:lnTo>
                    <a:pt x="77346" y="41867"/>
                  </a:lnTo>
                  <a:lnTo>
                    <a:pt x="45366" y="71374"/>
                  </a:lnTo>
                  <a:lnTo>
                    <a:pt x="20989" y="106746"/>
                  </a:lnTo>
                  <a:lnTo>
                    <a:pt x="5453" y="146837"/>
                  </a:lnTo>
                  <a:lnTo>
                    <a:pt x="0" y="190499"/>
                  </a:lnTo>
                  <a:lnTo>
                    <a:pt x="5453" y="234162"/>
                  </a:lnTo>
                  <a:lnTo>
                    <a:pt x="20989" y="274253"/>
                  </a:lnTo>
                  <a:lnTo>
                    <a:pt x="45366" y="309625"/>
                  </a:lnTo>
                  <a:lnTo>
                    <a:pt x="77346" y="339132"/>
                  </a:lnTo>
                  <a:lnTo>
                    <a:pt x="115688" y="361627"/>
                  </a:lnTo>
                  <a:lnTo>
                    <a:pt x="159153" y="375965"/>
                  </a:lnTo>
                  <a:lnTo>
                    <a:pt x="206501" y="380999"/>
                  </a:lnTo>
                  <a:lnTo>
                    <a:pt x="253850" y="375965"/>
                  </a:lnTo>
                  <a:lnTo>
                    <a:pt x="297315" y="361627"/>
                  </a:lnTo>
                  <a:lnTo>
                    <a:pt x="335657" y="339132"/>
                  </a:lnTo>
                  <a:lnTo>
                    <a:pt x="367637" y="309625"/>
                  </a:lnTo>
                  <a:lnTo>
                    <a:pt x="392014" y="274253"/>
                  </a:lnTo>
                  <a:lnTo>
                    <a:pt x="407550" y="234162"/>
                  </a:lnTo>
                  <a:lnTo>
                    <a:pt x="413003" y="190499"/>
                  </a:lnTo>
                  <a:lnTo>
                    <a:pt x="407550" y="146837"/>
                  </a:lnTo>
                  <a:lnTo>
                    <a:pt x="392014" y="106746"/>
                  </a:lnTo>
                  <a:lnTo>
                    <a:pt x="367637" y="71374"/>
                  </a:lnTo>
                  <a:lnTo>
                    <a:pt x="335657" y="41867"/>
                  </a:lnTo>
                  <a:lnTo>
                    <a:pt x="297315" y="19372"/>
                  </a:lnTo>
                  <a:lnTo>
                    <a:pt x="253850" y="5034"/>
                  </a:lnTo>
                  <a:lnTo>
                    <a:pt x="206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763255" y="4151375"/>
              <a:ext cx="441959" cy="407034"/>
            </a:xfrm>
            <a:custGeom>
              <a:avLst/>
              <a:gdLst/>
              <a:ahLst/>
              <a:cxnLst/>
              <a:rect l="l" t="t" r="r" b="b"/>
              <a:pathLst>
                <a:path w="441959" h="407035">
                  <a:moveTo>
                    <a:pt x="0" y="203454"/>
                  </a:moveTo>
                  <a:lnTo>
                    <a:pt x="5836" y="156794"/>
                  </a:lnTo>
                  <a:lnTo>
                    <a:pt x="22460" y="113966"/>
                  </a:lnTo>
                  <a:lnTo>
                    <a:pt x="48545" y="76191"/>
                  </a:lnTo>
                  <a:lnTo>
                    <a:pt x="82766" y="44686"/>
                  </a:lnTo>
                  <a:lnTo>
                    <a:pt x="123797" y="20673"/>
                  </a:lnTo>
                  <a:lnTo>
                    <a:pt x="170310" y="5371"/>
                  </a:lnTo>
                  <a:lnTo>
                    <a:pt x="220979" y="0"/>
                  </a:lnTo>
                  <a:lnTo>
                    <a:pt x="271649" y="5371"/>
                  </a:lnTo>
                  <a:lnTo>
                    <a:pt x="318162" y="20673"/>
                  </a:lnTo>
                  <a:lnTo>
                    <a:pt x="359193" y="44686"/>
                  </a:lnTo>
                  <a:lnTo>
                    <a:pt x="393414" y="76191"/>
                  </a:lnTo>
                  <a:lnTo>
                    <a:pt x="419499" y="113966"/>
                  </a:lnTo>
                  <a:lnTo>
                    <a:pt x="436123" y="156794"/>
                  </a:lnTo>
                  <a:lnTo>
                    <a:pt x="441960" y="203454"/>
                  </a:lnTo>
                  <a:lnTo>
                    <a:pt x="436123" y="250113"/>
                  </a:lnTo>
                  <a:lnTo>
                    <a:pt x="419499" y="292941"/>
                  </a:lnTo>
                  <a:lnTo>
                    <a:pt x="393414" y="330716"/>
                  </a:lnTo>
                  <a:lnTo>
                    <a:pt x="359193" y="362221"/>
                  </a:lnTo>
                  <a:lnTo>
                    <a:pt x="318162" y="386234"/>
                  </a:lnTo>
                  <a:lnTo>
                    <a:pt x="271649" y="401536"/>
                  </a:lnTo>
                  <a:lnTo>
                    <a:pt x="220979" y="406907"/>
                  </a:lnTo>
                  <a:lnTo>
                    <a:pt x="170310" y="401536"/>
                  </a:lnTo>
                  <a:lnTo>
                    <a:pt x="123797" y="386234"/>
                  </a:lnTo>
                  <a:lnTo>
                    <a:pt x="82766" y="362221"/>
                  </a:lnTo>
                  <a:lnTo>
                    <a:pt x="48545" y="330716"/>
                  </a:lnTo>
                  <a:lnTo>
                    <a:pt x="22460" y="292941"/>
                  </a:lnTo>
                  <a:lnTo>
                    <a:pt x="5836" y="250113"/>
                  </a:lnTo>
                  <a:lnTo>
                    <a:pt x="0" y="203454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746491" y="5059679"/>
              <a:ext cx="413384" cy="379730"/>
            </a:xfrm>
            <a:custGeom>
              <a:avLst/>
              <a:gdLst/>
              <a:ahLst/>
              <a:cxnLst/>
              <a:rect l="l" t="t" r="r" b="b"/>
              <a:pathLst>
                <a:path w="413384" h="379729">
                  <a:moveTo>
                    <a:pt x="206501" y="0"/>
                  </a:moveTo>
                  <a:lnTo>
                    <a:pt x="159153" y="5011"/>
                  </a:lnTo>
                  <a:lnTo>
                    <a:pt x="115688" y="19287"/>
                  </a:lnTo>
                  <a:lnTo>
                    <a:pt x="77346" y="41687"/>
                  </a:lnTo>
                  <a:lnTo>
                    <a:pt x="45366" y="71072"/>
                  </a:lnTo>
                  <a:lnTo>
                    <a:pt x="20989" y="106302"/>
                  </a:lnTo>
                  <a:lnTo>
                    <a:pt x="5453" y="146237"/>
                  </a:lnTo>
                  <a:lnTo>
                    <a:pt x="0" y="189738"/>
                  </a:lnTo>
                  <a:lnTo>
                    <a:pt x="5453" y="233238"/>
                  </a:lnTo>
                  <a:lnTo>
                    <a:pt x="20989" y="273173"/>
                  </a:lnTo>
                  <a:lnTo>
                    <a:pt x="45366" y="308403"/>
                  </a:lnTo>
                  <a:lnTo>
                    <a:pt x="77346" y="337788"/>
                  </a:lnTo>
                  <a:lnTo>
                    <a:pt x="115688" y="360188"/>
                  </a:lnTo>
                  <a:lnTo>
                    <a:pt x="159153" y="374464"/>
                  </a:lnTo>
                  <a:lnTo>
                    <a:pt x="206501" y="379476"/>
                  </a:lnTo>
                  <a:lnTo>
                    <a:pt x="253850" y="374464"/>
                  </a:lnTo>
                  <a:lnTo>
                    <a:pt x="297315" y="360188"/>
                  </a:lnTo>
                  <a:lnTo>
                    <a:pt x="335657" y="337788"/>
                  </a:lnTo>
                  <a:lnTo>
                    <a:pt x="367637" y="308403"/>
                  </a:lnTo>
                  <a:lnTo>
                    <a:pt x="392014" y="273173"/>
                  </a:lnTo>
                  <a:lnTo>
                    <a:pt x="407550" y="233238"/>
                  </a:lnTo>
                  <a:lnTo>
                    <a:pt x="413003" y="189738"/>
                  </a:lnTo>
                  <a:lnTo>
                    <a:pt x="407550" y="146237"/>
                  </a:lnTo>
                  <a:lnTo>
                    <a:pt x="392014" y="106302"/>
                  </a:lnTo>
                  <a:lnTo>
                    <a:pt x="367637" y="71072"/>
                  </a:lnTo>
                  <a:lnTo>
                    <a:pt x="335657" y="41687"/>
                  </a:lnTo>
                  <a:lnTo>
                    <a:pt x="297315" y="19287"/>
                  </a:lnTo>
                  <a:lnTo>
                    <a:pt x="253850" y="5011"/>
                  </a:lnTo>
                  <a:lnTo>
                    <a:pt x="206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732776" y="5045963"/>
              <a:ext cx="441959" cy="407034"/>
            </a:xfrm>
            <a:custGeom>
              <a:avLst/>
              <a:gdLst/>
              <a:ahLst/>
              <a:cxnLst/>
              <a:rect l="l" t="t" r="r" b="b"/>
              <a:pathLst>
                <a:path w="441959" h="407035">
                  <a:moveTo>
                    <a:pt x="0" y="203454"/>
                  </a:moveTo>
                  <a:lnTo>
                    <a:pt x="5836" y="156794"/>
                  </a:lnTo>
                  <a:lnTo>
                    <a:pt x="22460" y="113966"/>
                  </a:lnTo>
                  <a:lnTo>
                    <a:pt x="48545" y="76191"/>
                  </a:lnTo>
                  <a:lnTo>
                    <a:pt x="82766" y="44686"/>
                  </a:lnTo>
                  <a:lnTo>
                    <a:pt x="123797" y="20673"/>
                  </a:lnTo>
                  <a:lnTo>
                    <a:pt x="170310" y="5371"/>
                  </a:lnTo>
                  <a:lnTo>
                    <a:pt x="220979" y="0"/>
                  </a:lnTo>
                  <a:lnTo>
                    <a:pt x="271649" y="5371"/>
                  </a:lnTo>
                  <a:lnTo>
                    <a:pt x="318162" y="20673"/>
                  </a:lnTo>
                  <a:lnTo>
                    <a:pt x="359193" y="44686"/>
                  </a:lnTo>
                  <a:lnTo>
                    <a:pt x="393414" y="76191"/>
                  </a:lnTo>
                  <a:lnTo>
                    <a:pt x="419499" y="113966"/>
                  </a:lnTo>
                  <a:lnTo>
                    <a:pt x="436123" y="156794"/>
                  </a:lnTo>
                  <a:lnTo>
                    <a:pt x="441959" y="203454"/>
                  </a:lnTo>
                  <a:lnTo>
                    <a:pt x="436123" y="250113"/>
                  </a:lnTo>
                  <a:lnTo>
                    <a:pt x="419499" y="292941"/>
                  </a:lnTo>
                  <a:lnTo>
                    <a:pt x="393414" y="330716"/>
                  </a:lnTo>
                  <a:lnTo>
                    <a:pt x="359193" y="362221"/>
                  </a:lnTo>
                  <a:lnTo>
                    <a:pt x="318162" y="386234"/>
                  </a:lnTo>
                  <a:lnTo>
                    <a:pt x="271649" y="401536"/>
                  </a:lnTo>
                  <a:lnTo>
                    <a:pt x="220979" y="406908"/>
                  </a:lnTo>
                  <a:lnTo>
                    <a:pt x="170310" y="401536"/>
                  </a:lnTo>
                  <a:lnTo>
                    <a:pt x="123797" y="386234"/>
                  </a:lnTo>
                  <a:lnTo>
                    <a:pt x="82766" y="362221"/>
                  </a:lnTo>
                  <a:lnTo>
                    <a:pt x="48545" y="330716"/>
                  </a:lnTo>
                  <a:lnTo>
                    <a:pt x="22460" y="292941"/>
                  </a:lnTo>
                  <a:lnTo>
                    <a:pt x="5836" y="250113"/>
                  </a:lnTo>
                  <a:lnTo>
                    <a:pt x="0" y="203454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462771" y="4639055"/>
              <a:ext cx="413384" cy="379730"/>
            </a:xfrm>
            <a:custGeom>
              <a:avLst/>
              <a:gdLst/>
              <a:ahLst/>
              <a:cxnLst/>
              <a:rect l="l" t="t" r="r" b="b"/>
              <a:pathLst>
                <a:path w="413384" h="379729">
                  <a:moveTo>
                    <a:pt x="206501" y="0"/>
                  </a:moveTo>
                  <a:lnTo>
                    <a:pt x="159153" y="5011"/>
                  </a:lnTo>
                  <a:lnTo>
                    <a:pt x="115688" y="19287"/>
                  </a:lnTo>
                  <a:lnTo>
                    <a:pt x="77346" y="41687"/>
                  </a:lnTo>
                  <a:lnTo>
                    <a:pt x="45366" y="71072"/>
                  </a:lnTo>
                  <a:lnTo>
                    <a:pt x="20989" y="106302"/>
                  </a:lnTo>
                  <a:lnTo>
                    <a:pt x="5453" y="146237"/>
                  </a:lnTo>
                  <a:lnTo>
                    <a:pt x="0" y="189738"/>
                  </a:lnTo>
                  <a:lnTo>
                    <a:pt x="5453" y="233238"/>
                  </a:lnTo>
                  <a:lnTo>
                    <a:pt x="20989" y="273173"/>
                  </a:lnTo>
                  <a:lnTo>
                    <a:pt x="45366" y="308403"/>
                  </a:lnTo>
                  <a:lnTo>
                    <a:pt x="77346" y="337788"/>
                  </a:lnTo>
                  <a:lnTo>
                    <a:pt x="115688" y="360188"/>
                  </a:lnTo>
                  <a:lnTo>
                    <a:pt x="159153" y="374464"/>
                  </a:lnTo>
                  <a:lnTo>
                    <a:pt x="206501" y="379476"/>
                  </a:lnTo>
                  <a:lnTo>
                    <a:pt x="253850" y="374464"/>
                  </a:lnTo>
                  <a:lnTo>
                    <a:pt x="297315" y="360188"/>
                  </a:lnTo>
                  <a:lnTo>
                    <a:pt x="335657" y="337788"/>
                  </a:lnTo>
                  <a:lnTo>
                    <a:pt x="367637" y="308403"/>
                  </a:lnTo>
                  <a:lnTo>
                    <a:pt x="392014" y="273173"/>
                  </a:lnTo>
                  <a:lnTo>
                    <a:pt x="407550" y="233238"/>
                  </a:lnTo>
                  <a:lnTo>
                    <a:pt x="413003" y="189738"/>
                  </a:lnTo>
                  <a:lnTo>
                    <a:pt x="407550" y="146237"/>
                  </a:lnTo>
                  <a:lnTo>
                    <a:pt x="392014" y="106302"/>
                  </a:lnTo>
                  <a:lnTo>
                    <a:pt x="367637" y="71072"/>
                  </a:lnTo>
                  <a:lnTo>
                    <a:pt x="335657" y="41687"/>
                  </a:lnTo>
                  <a:lnTo>
                    <a:pt x="297315" y="19287"/>
                  </a:lnTo>
                  <a:lnTo>
                    <a:pt x="253850" y="5011"/>
                  </a:lnTo>
                  <a:lnTo>
                    <a:pt x="206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449055" y="4625339"/>
              <a:ext cx="441959" cy="407034"/>
            </a:xfrm>
            <a:custGeom>
              <a:avLst/>
              <a:gdLst/>
              <a:ahLst/>
              <a:cxnLst/>
              <a:rect l="l" t="t" r="r" b="b"/>
              <a:pathLst>
                <a:path w="441959" h="407035">
                  <a:moveTo>
                    <a:pt x="0" y="203454"/>
                  </a:moveTo>
                  <a:lnTo>
                    <a:pt x="5836" y="156794"/>
                  </a:lnTo>
                  <a:lnTo>
                    <a:pt x="22460" y="113966"/>
                  </a:lnTo>
                  <a:lnTo>
                    <a:pt x="48545" y="76191"/>
                  </a:lnTo>
                  <a:lnTo>
                    <a:pt x="82766" y="44686"/>
                  </a:lnTo>
                  <a:lnTo>
                    <a:pt x="123797" y="20673"/>
                  </a:lnTo>
                  <a:lnTo>
                    <a:pt x="170310" y="5371"/>
                  </a:lnTo>
                  <a:lnTo>
                    <a:pt x="220979" y="0"/>
                  </a:lnTo>
                  <a:lnTo>
                    <a:pt x="271649" y="5371"/>
                  </a:lnTo>
                  <a:lnTo>
                    <a:pt x="318162" y="20673"/>
                  </a:lnTo>
                  <a:lnTo>
                    <a:pt x="359193" y="44686"/>
                  </a:lnTo>
                  <a:lnTo>
                    <a:pt x="393414" y="76191"/>
                  </a:lnTo>
                  <a:lnTo>
                    <a:pt x="419499" y="113966"/>
                  </a:lnTo>
                  <a:lnTo>
                    <a:pt x="436123" y="156794"/>
                  </a:lnTo>
                  <a:lnTo>
                    <a:pt x="441960" y="203454"/>
                  </a:lnTo>
                  <a:lnTo>
                    <a:pt x="436123" y="250113"/>
                  </a:lnTo>
                  <a:lnTo>
                    <a:pt x="419499" y="292941"/>
                  </a:lnTo>
                  <a:lnTo>
                    <a:pt x="393414" y="330716"/>
                  </a:lnTo>
                  <a:lnTo>
                    <a:pt x="359193" y="362221"/>
                  </a:lnTo>
                  <a:lnTo>
                    <a:pt x="318162" y="386234"/>
                  </a:lnTo>
                  <a:lnTo>
                    <a:pt x="271649" y="401536"/>
                  </a:lnTo>
                  <a:lnTo>
                    <a:pt x="220979" y="406908"/>
                  </a:lnTo>
                  <a:lnTo>
                    <a:pt x="170310" y="401536"/>
                  </a:lnTo>
                  <a:lnTo>
                    <a:pt x="123797" y="386234"/>
                  </a:lnTo>
                  <a:lnTo>
                    <a:pt x="82766" y="362221"/>
                  </a:lnTo>
                  <a:lnTo>
                    <a:pt x="48545" y="330716"/>
                  </a:lnTo>
                  <a:lnTo>
                    <a:pt x="22460" y="292941"/>
                  </a:lnTo>
                  <a:lnTo>
                    <a:pt x="5836" y="250113"/>
                  </a:lnTo>
                  <a:lnTo>
                    <a:pt x="0" y="203454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9134855" y="4835651"/>
              <a:ext cx="259079" cy="105410"/>
            </a:xfrm>
            <a:custGeom>
              <a:avLst/>
              <a:gdLst/>
              <a:ahLst/>
              <a:cxnLst/>
              <a:rect l="l" t="t" r="r" b="b"/>
              <a:pathLst>
                <a:path w="259079" h="105410">
                  <a:moveTo>
                    <a:pt x="0" y="0"/>
                  </a:moveTo>
                  <a:lnTo>
                    <a:pt x="0" y="105156"/>
                  </a:lnTo>
                  <a:lnTo>
                    <a:pt x="259079" y="650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891015" y="4861559"/>
              <a:ext cx="228600" cy="13970"/>
            </a:xfrm>
            <a:custGeom>
              <a:avLst/>
              <a:gdLst/>
              <a:ahLst/>
              <a:cxnLst/>
              <a:rect l="l" t="t" r="r" b="b"/>
              <a:pathLst>
                <a:path w="228600" h="13970">
                  <a:moveTo>
                    <a:pt x="-13716" y="6857"/>
                  </a:moveTo>
                  <a:lnTo>
                    <a:pt x="242316" y="6857"/>
                  </a:lnTo>
                </a:path>
              </a:pathLst>
            </a:custGeom>
            <a:ln w="411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281415" y="4940807"/>
              <a:ext cx="245745" cy="155575"/>
            </a:xfrm>
            <a:custGeom>
              <a:avLst/>
              <a:gdLst/>
              <a:ahLst/>
              <a:cxnLst/>
              <a:rect l="l" t="t" r="r" b="b"/>
              <a:pathLst>
                <a:path w="245745" h="155575">
                  <a:moveTo>
                    <a:pt x="245363" y="0"/>
                  </a:moveTo>
                  <a:lnTo>
                    <a:pt x="0" y="51181"/>
                  </a:lnTo>
                  <a:lnTo>
                    <a:pt x="30987" y="104267"/>
                  </a:lnTo>
                  <a:lnTo>
                    <a:pt x="61849" y="155448"/>
                  </a:lnTo>
                  <a:lnTo>
                    <a:pt x="2453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113776" y="5032247"/>
              <a:ext cx="182880" cy="91440"/>
            </a:xfrm>
            <a:custGeom>
              <a:avLst/>
              <a:gdLst/>
              <a:ahLst/>
              <a:cxnLst/>
              <a:rect l="l" t="t" r="r" b="b"/>
              <a:pathLst>
                <a:path w="182879" h="91439">
                  <a:moveTo>
                    <a:pt x="0" y="91439"/>
                  </a:moveTo>
                  <a:lnTo>
                    <a:pt x="182879" y="0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220455" y="4547615"/>
              <a:ext cx="242570" cy="182880"/>
            </a:xfrm>
            <a:custGeom>
              <a:avLst/>
              <a:gdLst/>
              <a:ahLst/>
              <a:cxnLst/>
              <a:rect l="l" t="t" r="r" b="b"/>
              <a:pathLst>
                <a:path w="242570" h="182879">
                  <a:moveTo>
                    <a:pt x="74929" y="0"/>
                  </a:moveTo>
                  <a:lnTo>
                    <a:pt x="44069" y="38099"/>
                  </a:lnTo>
                  <a:lnTo>
                    <a:pt x="0" y="78104"/>
                  </a:lnTo>
                  <a:lnTo>
                    <a:pt x="242316" y="182879"/>
                  </a:lnTo>
                  <a:lnTo>
                    <a:pt x="749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113776" y="4480559"/>
              <a:ext cx="139065" cy="91440"/>
            </a:xfrm>
            <a:custGeom>
              <a:avLst/>
              <a:gdLst/>
              <a:ahLst/>
              <a:cxnLst/>
              <a:rect l="l" t="t" r="r" b="b"/>
              <a:pathLst>
                <a:path w="139065" h="91439">
                  <a:moveTo>
                    <a:pt x="0" y="0"/>
                  </a:moveTo>
                  <a:lnTo>
                    <a:pt x="138683" y="91439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563611" y="4954523"/>
              <a:ext cx="245745" cy="182880"/>
            </a:xfrm>
            <a:custGeom>
              <a:avLst/>
              <a:gdLst/>
              <a:ahLst/>
              <a:cxnLst/>
              <a:rect l="l" t="t" r="r" b="b"/>
              <a:pathLst>
                <a:path w="245745" h="182879">
                  <a:moveTo>
                    <a:pt x="92837" y="0"/>
                  </a:moveTo>
                  <a:lnTo>
                    <a:pt x="46482" y="51434"/>
                  </a:lnTo>
                  <a:lnTo>
                    <a:pt x="0" y="91439"/>
                  </a:lnTo>
                  <a:lnTo>
                    <a:pt x="245364" y="182880"/>
                  </a:lnTo>
                  <a:lnTo>
                    <a:pt x="928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456932" y="4887467"/>
              <a:ext cx="139065" cy="105410"/>
            </a:xfrm>
            <a:custGeom>
              <a:avLst/>
              <a:gdLst/>
              <a:ahLst/>
              <a:cxnLst/>
              <a:rect l="l" t="t" r="r" b="b"/>
              <a:pathLst>
                <a:path w="139065" h="105410">
                  <a:moveTo>
                    <a:pt x="0" y="0"/>
                  </a:moveTo>
                  <a:lnTo>
                    <a:pt x="138684" y="105155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580376" y="4430267"/>
              <a:ext cx="228600" cy="195580"/>
            </a:xfrm>
            <a:custGeom>
              <a:avLst/>
              <a:gdLst/>
              <a:ahLst/>
              <a:cxnLst/>
              <a:rect l="l" t="t" r="r" b="b"/>
              <a:pathLst>
                <a:path w="228600" h="195579">
                  <a:moveTo>
                    <a:pt x="228600" y="0"/>
                  </a:moveTo>
                  <a:lnTo>
                    <a:pt x="0" y="117474"/>
                  </a:lnTo>
                  <a:lnTo>
                    <a:pt x="46100" y="155320"/>
                  </a:lnTo>
                  <a:lnTo>
                    <a:pt x="92328" y="195071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520939" y="4571999"/>
              <a:ext cx="90170" cy="79375"/>
            </a:xfrm>
            <a:custGeom>
              <a:avLst/>
              <a:gdLst/>
              <a:ahLst/>
              <a:cxnLst/>
              <a:rect l="l" t="t" r="r" b="b"/>
              <a:pathLst>
                <a:path w="90170" h="79375">
                  <a:moveTo>
                    <a:pt x="0" y="79248"/>
                  </a:moveTo>
                  <a:lnTo>
                    <a:pt x="89915" y="0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993891" y="5582411"/>
              <a:ext cx="413384" cy="381000"/>
            </a:xfrm>
            <a:custGeom>
              <a:avLst/>
              <a:gdLst/>
              <a:ahLst/>
              <a:cxnLst/>
              <a:rect l="l" t="t" r="r" b="b"/>
              <a:pathLst>
                <a:path w="413385" h="381000">
                  <a:moveTo>
                    <a:pt x="206502" y="0"/>
                  </a:moveTo>
                  <a:lnTo>
                    <a:pt x="159153" y="5031"/>
                  </a:lnTo>
                  <a:lnTo>
                    <a:pt x="115688" y="19363"/>
                  </a:lnTo>
                  <a:lnTo>
                    <a:pt x="77346" y="41851"/>
                  </a:lnTo>
                  <a:lnTo>
                    <a:pt x="45366" y="71353"/>
                  </a:lnTo>
                  <a:lnTo>
                    <a:pt x="20989" y="106724"/>
                  </a:lnTo>
                  <a:lnTo>
                    <a:pt x="5453" y="146821"/>
                  </a:lnTo>
                  <a:lnTo>
                    <a:pt x="0" y="190500"/>
                  </a:lnTo>
                  <a:lnTo>
                    <a:pt x="5453" y="234178"/>
                  </a:lnTo>
                  <a:lnTo>
                    <a:pt x="20989" y="274275"/>
                  </a:lnTo>
                  <a:lnTo>
                    <a:pt x="45366" y="309646"/>
                  </a:lnTo>
                  <a:lnTo>
                    <a:pt x="77346" y="339148"/>
                  </a:lnTo>
                  <a:lnTo>
                    <a:pt x="115688" y="361636"/>
                  </a:lnTo>
                  <a:lnTo>
                    <a:pt x="159153" y="375968"/>
                  </a:lnTo>
                  <a:lnTo>
                    <a:pt x="206502" y="381000"/>
                  </a:lnTo>
                  <a:lnTo>
                    <a:pt x="253850" y="375968"/>
                  </a:lnTo>
                  <a:lnTo>
                    <a:pt x="297315" y="361636"/>
                  </a:lnTo>
                  <a:lnTo>
                    <a:pt x="335657" y="339148"/>
                  </a:lnTo>
                  <a:lnTo>
                    <a:pt x="367637" y="309646"/>
                  </a:lnTo>
                  <a:lnTo>
                    <a:pt x="392014" y="274275"/>
                  </a:lnTo>
                  <a:lnTo>
                    <a:pt x="407550" y="234178"/>
                  </a:lnTo>
                  <a:lnTo>
                    <a:pt x="413004" y="190500"/>
                  </a:lnTo>
                  <a:lnTo>
                    <a:pt x="407550" y="146821"/>
                  </a:lnTo>
                  <a:lnTo>
                    <a:pt x="392014" y="106724"/>
                  </a:lnTo>
                  <a:lnTo>
                    <a:pt x="367637" y="71353"/>
                  </a:lnTo>
                  <a:lnTo>
                    <a:pt x="335657" y="41851"/>
                  </a:lnTo>
                  <a:lnTo>
                    <a:pt x="297315" y="19363"/>
                  </a:lnTo>
                  <a:lnTo>
                    <a:pt x="253850" y="5031"/>
                  </a:lnTo>
                  <a:lnTo>
                    <a:pt x="2065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980175" y="5570219"/>
              <a:ext cx="441959" cy="407034"/>
            </a:xfrm>
            <a:custGeom>
              <a:avLst/>
              <a:gdLst/>
              <a:ahLst/>
              <a:cxnLst/>
              <a:rect l="l" t="t" r="r" b="b"/>
              <a:pathLst>
                <a:path w="441960" h="407035">
                  <a:moveTo>
                    <a:pt x="0" y="203453"/>
                  </a:moveTo>
                  <a:lnTo>
                    <a:pt x="5836" y="156802"/>
                  </a:lnTo>
                  <a:lnTo>
                    <a:pt x="22460" y="113977"/>
                  </a:lnTo>
                  <a:lnTo>
                    <a:pt x="48545" y="76201"/>
                  </a:lnTo>
                  <a:lnTo>
                    <a:pt x="82766" y="44694"/>
                  </a:lnTo>
                  <a:lnTo>
                    <a:pt x="123797" y="20678"/>
                  </a:lnTo>
                  <a:lnTo>
                    <a:pt x="170310" y="5373"/>
                  </a:lnTo>
                  <a:lnTo>
                    <a:pt x="220979" y="0"/>
                  </a:lnTo>
                  <a:lnTo>
                    <a:pt x="271649" y="5373"/>
                  </a:lnTo>
                  <a:lnTo>
                    <a:pt x="318162" y="20678"/>
                  </a:lnTo>
                  <a:lnTo>
                    <a:pt x="359193" y="44694"/>
                  </a:lnTo>
                  <a:lnTo>
                    <a:pt x="393414" y="76201"/>
                  </a:lnTo>
                  <a:lnTo>
                    <a:pt x="419499" y="113977"/>
                  </a:lnTo>
                  <a:lnTo>
                    <a:pt x="436123" y="156802"/>
                  </a:lnTo>
                  <a:lnTo>
                    <a:pt x="441960" y="203453"/>
                  </a:lnTo>
                  <a:lnTo>
                    <a:pt x="436123" y="250105"/>
                  </a:lnTo>
                  <a:lnTo>
                    <a:pt x="419499" y="292930"/>
                  </a:lnTo>
                  <a:lnTo>
                    <a:pt x="393414" y="330706"/>
                  </a:lnTo>
                  <a:lnTo>
                    <a:pt x="359193" y="362213"/>
                  </a:lnTo>
                  <a:lnTo>
                    <a:pt x="318162" y="386229"/>
                  </a:lnTo>
                  <a:lnTo>
                    <a:pt x="271649" y="401534"/>
                  </a:lnTo>
                  <a:lnTo>
                    <a:pt x="220979" y="406907"/>
                  </a:lnTo>
                  <a:lnTo>
                    <a:pt x="170310" y="401534"/>
                  </a:lnTo>
                  <a:lnTo>
                    <a:pt x="123797" y="386229"/>
                  </a:lnTo>
                  <a:lnTo>
                    <a:pt x="82766" y="362213"/>
                  </a:lnTo>
                  <a:lnTo>
                    <a:pt x="48545" y="330706"/>
                  </a:lnTo>
                  <a:lnTo>
                    <a:pt x="22460" y="292930"/>
                  </a:lnTo>
                  <a:lnTo>
                    <a:pt x="5836" y="250105"/>
                  </a:lnTo>
                  <a:lnTo>
                    <a:pt x="0" y="203453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903975" y="5399531"/>
              <a:ext cx="198120" cy="210820"/>
            </a:xfrm>
            <a:custGeom>
              <a:avLst/>
              <a:gdLst/>
              <a:ahLst/>
              <a:cxnLst/>
              <a:rect l="l" t="t" r="r" b="b"/>
              <a:pathLst>
                <a:path w="198120" h="210820">
                  <a:moveTo>
                    <a:pt x="121031" y="0"/>
                  </a:moveTo>
                  <a:lnTo>
                    <a:pt x="59436" y="24892"/>
                  </a:lnTo>
                  <a:lnTo>
                    <a:pt x="0" y="51562"/>
                  </a:lnTo>
                  <a:lnTo>
                    <a:pt x="198120" y="210312"/>
                  </a:lnTo>
                  <a:lnTo>
                    <a:pt x="1210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873495" y="5306567"/>
              <a:ext cx="78105" cy="106680"/>
            </a:xfrm>
            <a:custGeom>
              <a:avLst/>
              <a:gdLst/>
              <a:ahLst/>
              <a:cxnLst/>
              <a:rect l="l" t="t" r="r" b="b"/>
              <a:pathLst>
                <a:path w="78104" h="106679">
                  <a:moveTo>
                    <a:pt x="0" y="0"/>
                  </a:moveTo>
                  <a:lnTo>
                    <a:pt x="77724" y="106679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679691" y="5884163"/>
              <a:ext cx="413384" cy="382905"/>
            </a:xfrm>
            <a:custGeom>
              <a:avLst/>
              <a:gdLst/>
              <a:ahLst/>
              <a:cxnLst/>
              <a:rect l="l" t="t" r="r" b="b"/>
              <a:pathLst>
                <a:path w="413384" h="382904">
                  <a:moveTo>
                    <a:pt x="206501" y="0"/>
                  </a:moveTo>
                  <a:lnTo>
                    <a:pt x="159153" y="5051"/>
                  </a:lnTo>
                  <a:lnTo>
                    <a:pt x="115688" y="19440"/>
                  </a:lnTo>
                  <a:lnTo>
                    <a:pt x="77346" y="42019"/>
                  </a:lnTo>
                  <a:lnTo>
                    <a:pt x="45366" y="71639"/>
                  </a:lnTo>
                  <a:lnTo>
                    <a:pt x="20989" y="107152"/>
                  </a:lnTo>
                  <a:lnTo>
                    <a:pt x="5453" y="147409"/>
                  </a:lnTo>
                  <a:lnTo>
                    <a:pt x="0" y="191262"/>
                  </a:lnTo>
                  <a:lnTo>
                    <a:pt x="5453" y="235114"/>
                  </a:lnTo>
                  <a:lnTo>
                    <a:pt x="20989" y="275371"/>
                  </a:lnTo>
                  <a:lnTo>
                    <a:pt x="45366" y="310884"/>
                  </a:lnTo>
                  <a:lnTo>
                    <a:pt x="77346" y="340504"/>
                  </a:lnTo>
                  <a:lnTo>
                    <a:pt x="115688" y="363083"/>
                  </a:lnTo>
                  <a:lnTo>
                    <a:pt x="159153" y="377472"/>
                  </a:lnTo>
                  <a:lnTo>
                    <a:pt x="206501" y="382524"/>
                  </a:lnTo>
                  <a:lnTo>
                    <a:pt x="253850" y="377472"/>
                  </a:lnTo>
                  <a:lnTo>
                    <a:pt x="297315" y="363083"/>
                  </a:lnTo>
                  <a:lnTo>
                    <a:pt x="335657" y="340504"/>
                  </a:lnTo>
                  <a:lnTo>
                    <a:pt x="367637" y="310884"/>
                  </a:lnTo>
                  <a:lnTo>
                    <a:pt x="392014" y="275371"/>
                  </a:lnTo>
                  <a:lnTo>
                    <a:pt x="407550" y="235114"/>
                  </a:lnTo>
                  <a:lnTo>
                    <a:pt x="413003" y="191262"/>
                  </a:lnTo>
                  <a:lnTo>
                    <a:pt x="407550" y="147409"/>
                  </a:lnTo>
                  <a:lnTo>
                    <a:pt x="392014" y="107152"/>
                  </a:lnTo>
                  <a:lnTo>
                    <a:pt x="367637" y="71639"/>
                  </a:lnTo>
                  <a:lnTo>
                    <a:pt x="335657" y="42019"/>
                  </a:lnTo>
                  <a:lnTo>
                    <a:pt x="297315" y="19440"/>
                  </a:lnTo>
                  <a:lnTo>
                    <a:pt x="253850" y="5051"/>
                  </a:lnTo>
                  <a:lnTo>
                    <a:pt x="2065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667500" y="5871972"/>
              <a:ext cx="440690" cy="407034"/>
            </a:xfrm>
            <a:custGeom>
              <a:avLst/>
              <a:gdLst/>
              <a:ahLst/>
              <a:cxnLst/>
              <a:rect l="l" t="t" r="r" b="b"/>
              <a:pathLst>
                <a:path w="440690" h="407035">
                  <a:moveTo>
                    <a:pt x="0" y="203453"/>
                  </a:moveTo>
                  <a:lnTo>
                    <a:pt x="5813" y="156802"/>
                  </a:lnTo>
                  <a:lnTo>
                    <a:pt x="22375" y="113977"/>
                  </a:lnTo>
                  <a:lnTo>
                    <a:pt x="48365" y="76201"/>
                  </a:lnTo>
                  <a:lnTo>
                    <a:pt x="82464" y="44694"/>
                  </a:lnTo>
                  <a:lnTo>
                    <a:pt x="123352" y="20678"/>
                  </a:lnTo>
                  <a:lnTo>
                    <a:pt x="169710" y="5373"/>
                  </a:lnTo>
                  <a:lnTo>
                    <a:pt x="220218" y="0"/>
                  </a:lnTo>
                  <a:lnTo>
                    <a:pt x="270725" y="5373"/>
                  </a:lnTo>
                  <a:lnTo>
                    <a:pt x="317083" y="20678"/>
                  </a:lnTo>
                  <a:lnTo>
                    <a:pt x="357971" y="44694"/>
                  </a:lnTo>
                  <a:lnTo>
                    <a:pt x="392070" y="76201"/>
                  </a:lnTo>
                  <a:lnTo>
                    <a:pt x="418060" y="113977"/>
                  </a:lnTo>
                  <a:lnTo>
                    <a:pt x="434622" y="156802"/>
                  </a:lnTo>
                  <a:lnTo>
                    <a:pt x="440435" y="203453"/>
                  </a:lnTo>
                  <a:lnTo>
                    <a:pt x="434622" y="250105"/>
                  </a:lnTo>
                  <a:lnTo>
                    <a:pt x="418060" y="292930"/>
                  </a:lnTo>
                  <a:lnTo>
                    <a:pt x="392070" y="330706"/>
                  </a:lnTo>
                  <a:lnTo>
                    <a:pt x="357971" y="362213"/>
                  </a:lnTo>
                  <a:lnTo>
                    <a:pt x="317083" y="386229"/>
                  </a:lnTo>
                  <a:lnTo>
                    <a:pt x="270725" y="401534"/>
                  </a:lnTo>
                  <a:lnTo>
                    <a:pt x="220218" y="406907"/>
                  </a:lnTo>
                  <a:lnTo>
                    <a:pt x="169710" y="401534"/>
                  </a:lnTo>
                  <a:lnTo>
                    <a:pt x="123352" y="386229"/>
                  </a:lnTo>
                  <a:lnTo>
                    <a:pt x="82464" y="362213"/>
                  </a:lnTo>
                  <a:lnTo>
                    <a:pt x="48365" y="330706"/>
                  </a:lnTo>
                  <a:lnTo>
                    <a:pt x="22375" y="292930"/>
                  </a:lnTo>
                  <a:lnTo>
                    <a:pt x="5813" y="250105"/>
                  </a:lnTo>
                  <a:lnTo>
                    <a:pt x="0" y="203453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422135" y="5858255"/>
              <a:ext cx="257810" cy="144780"/>
            </a:xfrm>
            <a:custGeom>
              <a:avLst/>
              <a:gdLst/>
              <a:ahLst/>
              <a:cxnLst/>
              <a:rect l="l" t="t" r="r" b="b"/>
              <a:pathLst>
                <a:path w="257809" h="144779">
                  <a:moveTo>
                    <a:pt x="46227" y="0"/>
                  </a:moveTo>
                  <a:lnTo>
                    <a:pt x="15366" y="53340"/>
                  </a:lnTo>
                  <a:lnTo>
                    <a:pt x="0" y="93345"/>
                  </a:lnTo>
                  <a:lnTo>
                    <a:pt x="257556" y="144780"/>
                  </a:lnTo>
                  <a:lnTo>
                    <a:pt x="462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359651" y="5871972"/>
              <a:ext cx="62865" cy="26034"/>
            </a:xfrm>
            <a:custGeom>
              <a:avLst/>
              <a:gdLst/>
              <a:ahLst/>
              <a:cxnLst/>
              <a:rect l="l" t="t" r="r" b="b"/>
              <a:pathLst>
                <a:path w="62864" h="26035">
                  <a:moveTo>
                    <a:pt x="0" y="0"/>
                  </a:moveTo>
                  <a:lnTo>
                    <a:pt x="62484" y="25907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168895" y="6094475"/>
              <a:ext cx="274320" cy="144780"/>
            </a:xfrm>
            <a:custGeom>
              <a:avLst/>
              <a:gdLst/>
              <a:ahLst/>
              <a:cxnLst/>
              <a:rect l="l" t="t" r="r" b="b"/>
              <a:pathLst>
                <a:path w="274320" h="144779">
                  <a:moveTo>
                    <a:pt x="59689" y="0"/>
                  </a:moveTo>
                  <a:lnTo>
                    <a:pt x="30987" y="53340"/>
                  </a:lnTo>
                  <a:lnTo>
                    <a:pt x="0" y="91440"/>
                  </a:lnTo>
                  <a:lnTo>
                    <a:pt x="274320" y="144780"/>
                  </a:lnTo>
                  <a:lnTo>
                    <a:pt x="596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107935" y="6108191"/>
              <a:ext cx="76200" cy="27940"/>
            </a:xfrm>
            <a:custGeom>
              <a:avLst/>
              <a:gdLst/>
              <a:ahLst/>
              <a:cxnLst/>
              <a:rect l="l" t="t" r="r" b="b"/>
              <a:pathLst>
                <a:path w="76200" h="27939">
                  <a:moveTo>
                    <a:pt x="0" y="0"/>
                  </a:moveTo>
                  <a:lnTo>
                    <a:pt x="76200" y="27432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245095" y="5820155"/>
              <a:ext cx="259079" cy="131445"/>
            </a:xfrm>
            <a:custGeom>
              <a:avLst/>
              <a:gdLst/>
              <a:ahLst/>
              <a:cxnLst/>
              <a:rect l="l" t="t" r="r" b="b"/>
              <a:pathLst>
                <a:path w="259079" h="131445">
                  <a:moveTo>
                    <a:pt x="259079" y="0"/>
                  </a:moveTo>
                  <a:lnTo>
                    <a:pt x="0" y="26593"/>
                  </a:lnTo>
                  <a:lnTo>
                    <a:pt x="15367" y="77876"/>
                  </a:lnTo>
                  <a:lnTo>
                    <a:pt x="46100" y="131064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046976" y="5884163"/>
              <a:ext cx="198120" cy="67310"/>
            </a:xfrm>
            <a:custGeom>
              <a:avLst/>
              <a:gdLst/>
              <a:ahLst/>
              <a:cxnLst/>
              <a:rect l="l" t="t" r="r" b="b"/>
              <a:pathLst>
                <a:path w="198120" h="67310">
                  <a:moveTo>
                    <a:pt x="0" y="67056"/>
                  </a:moveTo>
                  <a:lnTo>
                    <a:pt x="198120" y="0"/>
                  </a:lnTo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1" name="object 1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5815" y="4139183"/>
              <a:ext cx="411480" cy="382524"/>
            </a:xfrm>
            <a:prstGeom prst="rect">
              <a:avLst/>
            </a:prstGeom>
          </p:spPr>
        </p:pic>
        <p:sp>
          <p:nvSpPr>
            <p:cNvPr id="122" name="object 122"/>
            <p:cNvSpPr/>
            <p:nvPr/>
          </p:nvSpPr>
          <p:spPr>
            <a:xfrm>
              <a:off x="5370575" y="4125467"/>
              <a:ext cx="440690" cy="408940"/>
            </a:xfrm>
            <a:custGeom>
              <a:avLst/>
              <a:gdLst/>
              <a:ahLst/>
              <a:cxnLst/>
              <a:rect l="l" t="t" r="r" b="b"/>
              <a:pathLst>
                <a:path w="440689" h="408939">
                  <a:moveTo>
                    <a:pt x="0" y="204215"/>
                  </a:moveTo>
                  <a:lnTo>
                    <a:pt x="5813" y="157394"/>
                  </a:lnTo>
                  <a:lnTo>
                    <a:pt x="22375" y="114411"/>
                  </a:lnTo>
                  <a:lnTo>
                    <a:pt x="48365" y="76493"/>
                  </a:lnTo>
                  <a:lnTo>
                    <a:pt x="82464" y="44866"/>
                  </a:lnTo>
                  <a:lnTo>
                    <a:pt x="123352" y="20758"/>
                  </a:lnTo>
                  <a:lnTo>
                    <a:pt x="169710" y="5393"/>
                  </a:lnTo>
                  <a:lnTo>
                    <a:pt x="220218" y="0"/>
                  </a:lnTo>
                  <a:lnTo>
                    <a:pt x="270725" y="5393"/>
                  </a:lnTo>
                  <a:lnTo>
                    <a:pt x="317083" y="20758"/>
                  </a:lnTo>
                  <a:lnTo>
                    <a:pt x="357971" y="44866"/>
                  </a:lnTo>
                  <a:lnTo>
                    <a:pt x="392070" y="76493"/>
                  </a:lnTo>
                  <a:lnTo>
                    <a:pt x="418060" y="114411"/>
                  </a:lnTo>
                  <a:lnTo>
                    <a:pt x="434622" y="157394"/>
                  </a:lnTo>
                  <a:lnTo>
                    <a:pt x="440436" y="204215"/>
                  </a:lnTo>
                  <a:lnTo>
                    <a:pt x="434622" y="251037"/>
                  </a:lnTo>
                  <a:lnTo>
                    <a:pt x="418060" y="294020"/>
                  </a:lnTo>
                  <a:lnTo>
                    <a:pt x="392070" y="331938"/>
                  </a:lnTo>
                  <a:lnTo>
                    <a:pt x="357971" y="363565"/>
                  </a:lnTo>
                  <a:lnTo>
                    <a:pt x="317083" y="387673"/>
                  </a:lnTo>
                  <a:lnTo>
                    <a:pt x="270725" y="403038"/>
                  </a:lnTo>
                  <a:lnTo>
                    <a:pt x="220218" y="408431"/>
                  </a:lnTo>
                  <a:lnTo>
                    <a:pt x="169710" y="403038"/>
                  </a:lnTo>
                  <a:lnTo>
                    <a:pt x="123352" y="387673"/>
                  </a:lnTo>
                  <a:lnTo>
                    <a:pt x="82464" y="363565"/>
                  </a:lnTo>
                  <a:lnTo>
                    <a:pt x="48365" y="331938"/>
                  </a:lnTo>
                  <a:lnTo>
                    <a:pt x="22375" y="294020"/>
                  </a:lnTo>
                  <a:lnTo>
                    <a:pt x="5813" y="251037"/>
                  </a:lnTo>
                  <a:lnTo>
                    <a:pt x="0" y="204215"/>
                  </a:lnTo>
                  <a:close/>
                </a:path>
              </a:pathLst>
            </a:custGeom>
            <a:ln w="274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3803650" y="2955798"/>
            <a:ext cx="2116455" cy="376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5" dirty="0">
                <a:latin typeface="Arial"/>
                <a:cs typeface="Arial"/>
              </a:rPr>
              <a:t>Transform</a:t>
            </a:r>
            <a:r>
              <a:rPr sz="2300" b="1" spc="-95" dirty="0">
                <a:latin typeface="Arial"/>
                <a:cs typeface="Arial"/>
              </a:rPr>
              <a:t> </a:t>
            </a:r>
            <a:r>
              <a:rPr sz="2300" b="1" spc="-5" dirty="0">
                <a:latin typeface="Arial"/>
                <a:cs typeface="Arial"/>
              </a:rPr>
              <a:t>flow</a:t>
            </a:r>
            <a:endParaRPr sz="230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2293111" y="5291429"/>
            <a:ext cx="1838960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70"/>
              </a:lnSpc>
              <a:spcBef>
                <a:spcPts val="100"/>
              </a:spcBef>
            </a:pPr>
            <a:r>
              <a:rPr sz="2300" b="1" spc="-15" dirty="0">
                <a:latin typeface="Arial"/>
                <a:cs typeface="Arial"/>
              </a:rPr>
              <a:t>Transaction</a:t>
            </a:r>
            <a:endParaRPr sz="2300">
              <a:latin typeface="Arial"/>
              <a:cs typeface="Arial"/>
            </a:endParaRPr>
          </a:p>
          <a:p>
            <a:pPr marL="1242060">
              <a:lnSpc>
                <a:spcPts val="2670"/>
              </a:lnSpc>
            </a:pPr>
            <a:r>
              <a:rPr sz="2300" b="1" dirty="0">
                <a:latin typeface="Arial"/>
                <a:cs typeface="Arial"/>
              </a:rPr>
              <a:t>fl</a:t>
            </a:r>
            <a:r>
              <a:rPr sz="2300" b="1" spc="-20" dirty="0">
                <a:latin typeface="Arial"/>
                <a:cs typeface="Arial"/>
              </a:rPr>
              <a:t>o</a:t>
            </a:r>
            <a:r>
              <a:rPr sz="2300" b="1" spc="5" dirty="0">
                <a:latin typeface="Arial"/>
                <a:cs typeface="Arial"/>
              </a:rPr>
              <a:t>w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1234</Words>
  <Application>Microsoft Office PowerPoint</Application>
  <PresentationFormat>Widescreen</PresentationFormat>
  <Paragraphs>409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Times New Roman</vt:lpstr>
      <vt:lpstr>Arial Black</vt:lpstr>
      <vt:lpstr>Calibri</vt:lpstr>
      <vt:lpstr>Comic Sans MS</vt:lpstr>
      <vt:lpstr>Arial</vt:lpstr>
      <vt:lpstr>Bahnschrift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dhanu banyu</dc:creator>
  <cp:lastModifiedBy>Lenovo RFR6</cp:lastModifiedBy>
  <cp:revision>1</cp:revision>
  <dcterms:created xsi:type="dcterms:W3CDTF">2020-08-26T19:54:40Z</dcterms:created>
  <dcterms:modified xsi:type="dcterms:W3CDTF">2020-09-24T14:50:33Z</dcterms:modified>
</cp:coreProperties>
</file>